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4" r:id="rId4"/>
    <p:sldId id="257" r:id="rId5"/>
    <p:sldId id="258" r:id="rId6"/>
    <p:sldId id="259" r:id="rId7"/>
    <p:sldId id="262" r:id="rId8"/>
    <p:sldId id="260" r:id="rId9"/>
    <p:sldId id="261" r:id="rId10"/>
    <p:sldId id="263" r:id="rId11"/>
    <p:sldId id="264" r:id="rId12"/>
    <p:sldId id="265" r:id="rId13"/>
    <p:sldId id="266" r:id="rId14"/>
    <p:sldId id="267" r:id="rId15"/>
    <p:sldId id="268" r:id="rId16"/>
    <p:sldId id="269" r:id="rId17"/>
    <p:sldId id="270" r:id="rId18"/>
    <p:sldId id="271" r:id="rId19"/>
    <p:sldId id="272"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C5CB81-2D43-4047-9B46-D251953F4ABE}" type="datetimeFigureOut">
              <a:rPr lang="en-US" smtClean="0"/>
              <a:t>03-Apr-19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374836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C5CB81-2D43-4047-9B46-D251953F4ABE}" type="datetimeFigureOut">
              <a:rPr lang="en-US" smtClean="0"/>
              <a:t>03-Apr-19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208043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C5CB81-2D43-4047-9B46-D251953F4ABE}" type="datetimeFigureOut">
              <a:rPr lang="en-US" smtClean="0"/>
              <a:t>03-Apr-19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396195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C5CB81-2D43-4047-9B46-D251953F4ABE}" type="datetimeFigureOut">
              <a:rPr lang="en-US" smtClean="0"/>
              <a:t>03-Apr-19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57931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C5CB81-2D43-4047-9B46-D251953F4ABE}" type="datetimeFigureOut">
              <a:rPr lang="en-US" smtClean="0"/>
              <a:t>03-Apr-19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510021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C5CB81-2D43-4047-9B46-D251953F4ABE}" type="datetimeFigureOut">
              <a:rPr lang="en-US" smtClean="0"/>
              <a:t>03-Apr-19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282716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C5CB81-2D43-4047-9B46-D251953F4ABE}" type="datetimeFigureOut">
              <a:rPr lang="en-US" smtClean="0"/>
              <a:t>03-Apr-19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3685014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C5CB81-2D43-4047-9B46-D251953F4ABE}" type="datetimeFigureOut">
              <a:rPr lang="en-US" smtClean="0"/>
              <a:t>03-Apr-19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122244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C5CB81-2D43-4047-9B46-D251953F4ABE}" type="datetimeFigureOut">
              <a:rPr lang="en-US" smtClean="0"/>
              <a:t>03-Apr-19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252322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C5CB81-2D43-4047-9B46-D251953F4ABE}" type="datetimeFigureOut">
              <a:rPr lang="en-US" smtClean="0"/>
              <a:t>03-Apr-19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205819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C5CB81-2D43-4047-9B46-D251953F4ABE}" type="datetimeFigureOut">
              <a:rPr lang="en-US" smtClean="0"/>
              <a:t>03-Apr-19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CDD17-0B84-4D6C-A23B-ACD0EACDEB79}" type="slidenum">
              <a:rPr lang="en-US" smtClean="0"/>
              <a:t>‹#›</a:t>
            </a:fld>
            <a:endParaRPr lang="en-US"/>
          </a:p>
        </p:txBody>
      </p:sp>
    </p:spTree>
    <p:extLst>
      <p:ext uri="{BB962C8B-B14F-4D97-AF65-F5344CB8AC3E}">
        <p14:creationId xmlns:p14="http://schemas.microsoft.com/office/powerpoint/2010/main" val="2872280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5CB81-2D43-4047-9B46-D251953F4ABE}" type="datetimeFigureOut">
              <a:rPr lang="en-US" smtClean="0"/>
              <a:t>03-Apr-19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CDD17-0B84-4D6C-A23B-ACD0EACDEB79}" type="slidenum">
              <a:rPr lang="en-US" smtClean="0"/>
              <a:t>‹#›</a:t>
            </a:fld>
            <a:endParaRPr lang="en-US"/>
          </a:p>
        </p:txBody>
      </p:sp>
    </p:spTree>
    <p:extLst>
      <p:ext uri="{BB962C8B-B14F-4D97-AF65-F5344CB8AC3E}">
        <p14:creationId xmlns:p14="http://schemas.microsoft.com/office/powerpoint/2010/main" val="2538595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latin typeface="Times New Roman" panose="02020603050405020304" pitchFamily="18" charset="0"/>
                <a:cs typeface="Times New Roman" panose="02020603050405020304" pitchFamily="18" charset="0"/>
              </a:rPr>
              <a:t>Trao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đổi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thuyết</a:t>
            </a:r>
            <a:r>
              <a:rPr lang="en-US" dirty="0" smtClean="0">
                <a:latin typeface="Times New Roman" panose="02020603050405020304" pitchFamily="18" charset="0"/>
                <a:cs typeface="Times New Roman" panose="02020603050405020304" pitchFamily="18" charset="0"/>
              </a:rPr>
              <a:t> minh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nghiên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cứu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khoa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4965326"/>
            <a:ext cx="9144000" cy="836958"/>
          </a:xfrm>
        </p:spPr>
        <p:txBody>
          <a:bodyPr>
            <a:noAutofit/>
          </a:bodyPr>
          <a:lstStyle/>
          <a:p>
            <a:r>
              <a:rPr lang="en-US" dirty="0" err="1" smtClean="0">
                <a:latin typeface="Times New Roman" panose="02020603050405020304" pitchFamily="18" charset="0"/>
                <a:cs typeface="Times New Roman" panose="02020603050405020304" pitchFamily="18" charset="0"/>
              </a:rPr>
              <a:t>Dương</a:t>
            </a:r>
            <a:r>
              <a:rPr lang="en-US" dirty="0" smtClean="0">
                <a:latin typeface="Times New Roman" panose="02020603050405020304" pitchFamily="18" charset="0"/>
                <a:cs typeface="Times New Roman" panose="02020603050405020304" pitchFamily="18" charset="0"/>
              </a:rPr>
              <a:t> Minh Lam</a:t>
            </a:r>
          </a:p>
          <a:p>
            <a:r>
              <a:rPr lang="en-US" dirty="0" err="1" smtClean="0">
                <a:latin typeface="Times New Roman" panose="02020603050405020304" pitchFamily="18" charset="0"/>
                <a:cs typeface="Times New Roman" panose="02020603050405020304" pitchFamily="18" charset="0"/>
              </a:rPr>
              <a:t>Đại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phạm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Nội</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4/2019</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0192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47" y="440575"/>
            <a:ext cx="11090564" cy="5736388"/>
          </a:xfrm>
        </p:spPr>
        <p:txBody>
          <a:bodyPr>
            <a:normAutofit lnSpcReduction="10000"/>
          </a:bodyPr>
          <a:lstStyle/>
          <a:p>
            <a:r>
              <a:rPr lang="en-US" b="1" i="1" dirty="0"/>
              <a:t>15.2 </a:t>
            </a:r>
            <a:r>
              <a:rPr lang="en-US" b="1" i="1" dirty="0" err="1"/>
              <a:t>Luận</a:t>
            </a:r>
            <a:r>
              <a:rPr lang="en-US" b="1" i="1" dirty="0"/>
              <a:t> </a:t>
            </a:r>
            <a:r>
              <a:rPr lang="en-US" b="1" i="1" dirty="0" err="1"/>
              <a:t>giải</a:t>
            </a:r>
            <a:r>
              <a:rPr lang="en-US" b="1" i="1" dirty="0"/>
              <a:t> </a:t>
            </a:r>
            <a:r>
              <a:rPr lang="en-US" b="1" i="1" dirty="0" err="1"/>
              <a:t>về</a:t>
            </a:r>
            <a:r>
              <a:rPr lang="en-US" b="1" i="1" dirty="0"/>
              <a:t> </a:t>
            </a:r>
            <a:r>
              <a:rPr lang="en-US" b="1" i="1" dirty="0" err="1"/>
              <a:t>việc</a:t>
            </a:r>
            <a:r>
              <a:rPr lang="en-US" b="1" i="1" dirty="0"/>
              <a:t> </a:t>
            </a:r>
            <a:r>
              <a:rPr lang="en-US" b="1" i="1" dirty="0" err="1"/>
              <a:t>đặt</a:t>
            </a:r>
            <a:r>
              <a:rPr lang="en-US" b="1" i="1" dirty="0"/>
              <a:t> </a:t>
            </a:r>
            <a:r>
              <a:rPr lang="en-US" b="1" i="1" dirty="0" err="1"/>
              <a:t>ra</a:t>
            </a:r>
            <a:r>
              <a:rPr lang="en-US" b="1" i="1" dirty="0"/>
              <a:t> </a:t>
            </a:r>
            <a:r>
              <a:rPr lang="en-US" b="1" i="1" dirty="0" err="1"/>
              <a:t>mục</a:t>
            </a:r>
            <a:r>
              <a:rPr lang="en-US" b="1" i="1" dirty="0"/>
              <a:t> </a:t>
            </a:r>
            <a:r>
              <a:rPr lang="en-US" b="1" i="1" dirty="0" err="1"/>
              <a:t>tiêu</a:t>
            </a:r>
            <a:r>
              <a:rPr lang="en-US" b="1" i="1" dirty="0"/>
              <a:t> </a:t>
            </a:r>
            <a:r>
              <a:rPr lang="en-US" b="1" i="1" dirty="0" err="1"/>
              <a:t>và</a:t>
            </a:r>
            <a:r>
              <a:rPr lang="en-US" b="1" i="1" dirty="0"/>
              <a:t> </a:t>
            </a:r>
            <a:r>
              <a:rPr lang="en-US" b="1" i="1" dirty="0" err="1"/>
              <a:t>những</a:t>
            </a:r>
            <a:r>
              <a:rPr lang="en-US" b="1" i="1" dirty="0"/>
              <a:t> </a:t>
            </a:r>
            <a:r>
              <a:rPr lang="en-US" b="1" i="1" dirty="0" err="1"/>
              <a:t>nội</a:t>
            </a:r>
            <a:r>
              <a:rPr lang="en-US" b="1" i="1" dirty="0"/>
              <a:t> dung </a:t>
            </a:r>
            <a:r>
              <a:rPr lang="en-US" b="1" i="1" dirty="0" err="1"/>
              <a:t>cần</a:t>
            </a:r>
            <a:r>
              <a:rPr lang="en-US" b="1" i="1" dirty="0"/>
              <a:t> </a:t>
            </a:r>
            <a:r>
              <a:rPr lang="en-US" b="1" i="1" dirty="0" err="1"/>
              <a:t>nghiên</a:t>
            </a:r>
            <a:r>
              <a:rPr lang="en-US" b="1" i="1" dirty="0"/>
              <a:t> </a:t>
            </a:r>
            <a:r>
              <a:rPr lang="en-US" b="1" i="1" dirty="0" err="1"/>
              <a:t>cứu</a:t>
            </a:r>
            <a:r>
              <a:rPr lang="en-US" b="1" i="1" dirty="0"/>
              <a:t> </a:t>
            </a:r>
            <a:r>
              <a:rPr lang="en-US" b="1" i="1" dirty="0" err="1"/>
              <a:t>của</a:t>
            </a:r>
            <a:r>
              <a:rPr lang="en-US" b="1" i="1" dirty="0"/>
              <a:t> </a:t>
            </a:r>
            <a:r>
              <a:rPr lang="en-US" b="1" i="1" dirty="0" err="1"/>
              <a:t>đề</a:t>
            </a:r>
            <a:r>
              <a:rPr lang="en-US" b="1" i="1" dirty="0"/>
              <a:t> </a:t>
            </a:r>
            <a:r>
              <a:rPr lang="en-US" b="1" i="1" dirty="0" err="1"/>
              <a:t>tài</a:t>
            </a:r>
            <a:r>
              <a:rPr lang="en-US" b="1" i="1" dirty="0"/>
              <a:t> </a:t>
            </a:r>
            <a:endParaRPr lang="en-US" dirty="0"/>
          </a:p>
          <a:p>
            <a:r>
              <a:rPr lang="en-US" dirty="0"/>
              <a:t>(</a:t>
            </a:r>
            <a:r>
              <a:rPr lang="en-US" i="1" dirty="0" err="1"/>
              <a:t>Trên</a:t>
            </a:r>
            <a:r>
              <a:rPr lang="en-US" i="1" dirty="0"/>
              <a:t> </a:t>
            </a:r>
            <a:r>
              <a:rPr lang="en-US" i="1" dirty="0" err="1"/>
              <a:t>cơ</a:t>
            </a:r>
            <a:r>
              <a:rPr lang="en-US" i="1" dirty="0"/>
              <a:t> </a:t>
            </a:r>
            <a:r>
              <a:rPr lang="en-US" i="1" dirty="0" err="1"/>
              <a:t>sở</a:t>
            </a:r>
            <a:r>
              <a:rPr lang="en-US" i="1" dirty="0"/>
              <a:t> </a:t>
            </a:r>
            <a:r>
              <a:rPr lang="en-US" i="1" dirty="0" err="1"/>
              <a:t>đánh</a:t>
            </a:r>
            <a:r>
              <a:rPr lang="en-US" i="1" dirty="0"/>
              <a:t> </a:t>
            </a:r>
            <a:r>
              <a:rPr lang="en-US" i="1" dirty="0" err="1"/>
              <a:t>giá</a:t>
            </a:r>
            <a:r>
              <a:rPr lang="en-US" i="1" dirty="0"/>
              <a:t> </a:t>
            </a:r>
            <a:r>
              <a:rPr lang="en-US" i="1" dirty="0" err="1"/>
              <a:t>tình</a:t>
            </a:r>
            <a:r>
              <a:rPr lang="en-US" i="1" dirty="0"/>
              <a:t> </a:t>
            </a:r>
            <a:r>
              <a:rPr lang="en-US" i="1" dirty="0" err="1"/>
              <a:t>hình</a:t>
            </a:r>
            <a:r>
              <a:rPr lang="en-US" i="1" dirty="0"/>
              <a:t> </a:t>
            </a:r>
            <a:r>
              <a:rPr lang="en-US" i="1" dirty="0" err="1"/>
              <a:t>nghiên</a:t>
            </a:r>
            <a:r>
              <a:rPr lang="en-US" i="1" dirty="0"/>
              <a:t> </a:t>
            </a:r>
            <a:r>
              <a:rPr lang="en-US" i="1" dirty="0" err="1"/>
              <a:t>cứu</a:t>
            </a:r>
            <a:r>
              <a:rPr lang="en-US" i="1" dirty="0"/>
              <a:t> </a:t>
            </a:r>
            <a:r>
              <a:rPr lang="en-US" i="1" dirty="0" err="1"/>
              <a:t>trong</a:t>
            </a:r>
            <a:r>
              <a:rPr lang="en-US" i="1" dirty="0"/>
              <a:t> </a:t>
            </a:r>
            <a:r>
              <a:rPr lang="en-US" i="1" dirty="0" err="1"/>
              <a:t>và</a:t>
            </a:r>
            <a:r>
              <a:rPr lang="en-US" i="1" dirty="0"/>
              <a:t> </a:t>
            </a:r>
            <a:r>
              <a:rPr lang="en-US" i="1" dirty="0" err="1"/>
              <a:t>ngoài</a:t>
            </a:r>
            <a:r>
              <a:rPr lang="en-US" i="1" dirty="0"/>
              <a:t> </a:t>
            </a:r>
            <a:r>
              <a:rPr lang="en-US" i="1" dirty="0" err="1"/>
              <a:t>nước</a:t>
            </a:r>
            <a:r>
              <a:rPr lang="en-US" i="1" dirty="0"/>
              <a:t>, </a:t>
            </a:r>
            <a:r>
              <a:rPr lang="en-US" i="1" dirty="0" err="1"/>
              <a:t>phân</a:t>
            </a:r>
            <a:r>
              <a:rPr lang="en-US" i="1" dirty="0"/>
              <a:t> </a:t>
            </a:r>
            <a:r>
              <a:rPr lang="en-US" i="1" dirty="0" err="1"/>
              <a:t>tích</a:t>
            </a:r>
            <a:r>
              <a:rPr lang="en-US" i="1" dirty="0"/>
              <a:t> </a:t>
            </a:r>
            <a:r>
              <a:rPr lang="en-US" i="1" dirty="0" err="1"/>
              <a:t>những</a:t>
            </a:r>
            <a:r>
              <a:rPr lang="en-US" i="1" dirty="0"/>
              <a:t> </a:t>
            </a:r>
            <a:r>
              <a:rPr lang="en-US" i="1" dirty="0" err="1"/>
              <a:t>công</a:t>
            </a:r>
            <a:r>
              <a:rPr lang="en-US" i="1" dirty="0"/>
              <a:t> </a:t>
            </a:r>
            <a:r>
              <a:rPr lang="en-US" i="1" dirty="0" err="1"/>
              <a:t>trình</a:t>
            </a:r>
            <a:r>
              <a:rPr lang="en-US" i="1" dirty="0"/>
              <a:t> </a:t>
            </a:r>
            <a:r>
              <a:rPr lang="en-US" i="1" dirty="0" err="1"/>
              <a:t>nghiên</a:t>
            </a:r>
            <a:r>
              <a:rPr lang="en-US" i="1" dirty="0"/>
              <a:t> </a:t>
            </a:r>
            <a:r>
              <a:rPr lang="en-US" i="1" dirty="0" err="1"/>
              <a:t>cứu</a:t>
            </a:r>
            <a:r>
              <a:rPr lang="en-US" i="1" dirty="0"/>
              <a:t> </a:t>
            </a:r>
            <a:r>
              <a:rPr lang="en-US" i="1" dirty="0" err="1"/>
              <a:t>có</a:t>
            </a:r>
            <a:r>
              <a:rPr lang="en-US" i="1" dirty="0"/>
              <a:t> </a:t>
            </a:r>
            <a:r>
              <a:rPr lang="en-US" i="1" dirty="0" err="1"/>
              <a:t>liên</a:t>
            </a:r>
            <a:r>
              <a:rPr lang="en-US" i="1" dirty="0"/>
              <a:t> </a:t>
            </a:r>
            <a:r>
              <a:rPr lang="en-US" i="1" dirty="0" err="1"/>
              <a:t>quan</a:t>
            </a:r>
            <a:r>
              <a:rPr lang="en-US" i="1" dirty="0"/>
              <a:t>, </a:t>
            </a:r>
            <a:r>
              <a:rPr lang="en-US" i="1" dirty="0" err="1"/>
              <a:t>những</a:t>
            </a:r>
            <a:r>
              <a:rPr lang="en-US" i="1" dirty="0"/>
              <a:t> </a:t>
            </a:r>
            <a:r>
              <a:rPr lang="en-US" i="1" dirty="0" err="1"/>
              <a:t>kết</a:t>
            </a:r>
            <a:r>
              <a:rPr lang="en-US" i="1" dirty="0"/>
              <a:t> </a:t>
            </a:r>
            <a:r>
              <a:rPr lang="en-US" i="1" dirty="0" err="1"/>
              <a:t>quả</a:t>
            </a:r>
            <a:r>
              <a:rPr lang="en-US" i="1" dirty="0"/>
              <a:t> </a:t>
            </a:r>
            <a:r>
              <a:rPr lang="en-US" i="1" dirty="0" err="1"/>
              <a:t>mới</a:t>
            </a:r>
            <a:r>
              <a:rPr lang="en-US" i="1" dirty="0"/>
              <a:t> </a:t>
            </a:r>
            <a:r>
              <a:rPr lang="en-US" i="1" dirty="0" err="1"/>
              <a:t>nhất</a:t>
            </a:r>
            <a:r>
              <a:rPr lang="en-US" i="1" dirty="0"/>
              <a:t> </a:t>
            </a:r>
            <a:r>
              <a:rPr lang="en-US" i="1" dirty="0" err="1"/>
              <a:t>trong</a:t>
            </a:r>
            <a:r>
              <a:rPr lang="en-US" i="1" dirty="0"/>
              <a:t> </a:t>
            </a:r>
            <a:r>
              <a:rPr lang="en-US" i="1" dirty="0" err="1"/>
              <a:t>lĩnh</a:t>
            </a:r>
            <a:r>
              <a:rPr lang="en-US" i="1" dirty="0"/>
              <a:t> </a:t>
            </a:r>
            <a:r>
              <a:rPr lang="en-US" i="1" dirty="0" err="1"/>
              <a:t>vực</a:t>
            </a:r>
            <a:r>
              <a:rPr lang="en-US" i="1" dirty="0"/>
              <a:t> </a:t>
            </a:r>
            <a:r>
              <a:rPr lang="en-US" i="1" dirty="0" err="1"/>
              <a:t>nghiên</a:t>
            </a:r>
            <a:r>
              <a:rPr lang="en-US" i="1" dirty="0"/>
              <a:t> </a:t>
            </a:r>
            <a:r>
              <a:rPr lang="en-US" i="1" dirty="0" err="1"/>
              <a:t>cứu</a:t>
            </a:r>
            <a:r>
              <a:rPr lang="en-US" i="1" dirty="0"/>
              <a:t> </a:t>
            </a:r>
            <a:r>
              <a:rPr lang="en-US" i="1" dirty="0" err="1"/>
              <a:t>đề</a:t>
            </a:r>
            <a:r>
              <a:rPr lang="en-US" i="1" dirty="0"/>
              <a:t> </a:t>
            </a:r>
            <a:r>
              <a:rPr lang="en-US" i="1" dirty="0" err="1"/>
              <a:t>tài</a:t>
            </a:r>
            <a:r>
              <a:rPr lang="en-US" i="1" dirty="0"/>
              <a:t>, </a:t>
            </a:r>
            <a:r>
              <a:rPr lang="en-US" i="1" dirty="0" err="1"/>
              <a:t>đánh</a:t>
            </a:r>
            <a:r>
              <a:rPr lang="en-US" i="1" dirty="0"/>
              <a:t> </a:t>
            </a:r>
            <a:r>
              <a:rPr lang="en-US" i="1" dirty="0" err="1"/>
              <a:t>giá</a:t>
            </a:r>
            <a:r>
              <a:rPr lang="en-US" i="1" dirty="0"/>
              <a:t> </a:t>
            </a:r>
            <a:r>
              <a:rPr lang="en-US" i="1" dirty="0" err="1"/>
              <a:t>những</a:t>
            </a:r>
            <a:r>
              <a:rPr lang="en-US" i="1" dirty="0"/>
              <a:t> </a:t>
            </a:r>
            <a:r>
              <a:rPr lang="en-US" i="1" dirty="0" err="1"/>
              <a:t>khác</a:t>
            </a:r>
            <a:r>
              <a:rPr lang="en-US" i="1" dirty="0"/>
              <a:t> </a:t>
            </a:r>
            <a:r>
              <a:rPr lang="en-US" i="1" dirty="0" err="1"/>
              <a:t>biệt</a:t>
            </a:r>
            <a:r>
              <a:rPr lang="en-US" i="1" dirty="0"/>
              <a:t> </a:t>
            </a:r>
            <a:r>
              <a:rPr lang="en-US" i="1" dirty="0" err="1"/>
              <a:t>về</a:t>
            </a:r>
            <a:r>
              <a:rPr lang="en-US" i="1" dirty="0"/>
              <a:t> </a:t>
            </a:r>
            <a:r>
              <a:rPr lang="en-US" i="1" dirty="0" err="1"/>
              <a:t>trình</a:t>
            </a:r>
            <a:r>
              <a:rPr lang="en-US" i="1" dirty="0"/>
              <a:t> </a:t>
            </a:r>
            <a:r>
              <a:rPr lang="en-US" i="1" dirty="0" err="1"/>
              <a:t>độ</a:t>
            </a:r>
            <a:r>
              <a:rPr lang="en-US" i="1" dirty="0"/>
              <a:t> KH&amp;CN </a:t>
            </a:r>
            <a:r>
              <a:rPr lang="en-US" i="1" dirty="0" err="1"/>
              <a:t>trong</a:t>
            </a:r>
            <a:r>
              <a:rPr lang="en-US" i="1" dirty="0"/>
              <a:t> </a:t>
            </a:r>
            <a:r>
              <a:rPr lang="en-US" i="1" dirty="0" err="1"/>
              <a:t>nước</a:t>
            </a:r>
            <a:r>
              <a:rPr lang="en-US" i="1" dirty="0"/>
              <a:t> </a:t>
            </a:r>
            <a:r>
              <a:rPr lang="en-US" i="1" dirty="0" err="1"/>
              <a:t>và</a:t>
            </a:r>
            <a:r>
              <a:rPr lang="en-US" i="1" dirty="0"/>
              <a:t> </a:t>
            </a:r>
            <a:r>
              <a:rPr lang="en-US" i="1" dirty="0" err="1"/>
              <a:t>thế</a:t>
            </a:r>
            <a:r>
              <a:rPr lang="en-US" i="1" dirty="0"/>
              <a:t> </a:t>
            </a:r>
            <a:r>
              <a:rPr lang="en-US" i="1" dirty="0" err="1"/>
              <a:t>giới</a:t>
            </a:r>
            <a:r>
              <a:rPr lang="en-US" i="1" dirty="0"/>
              <a:t>, </a:t>
            </a:r>
            <a:r>
              <a:rPr lang="en-US" i="1" dirty="0" err="1"/>
              <a:t>những</a:t>
            </a:r>
            <a:r>
              <a:rPr lang="en-US" i="1" dirty="0"/>
              <a:t> </a:t>
            </a:r>
            <a:r>
              <a:rPr lang="en-US" i="1" dirty="0" err="1"/>
              <a:t>vấn</a:t>
            </a:r>
            <a:r>
              <a:rPr lang="en-US" i="1" dirty="0"/>
              <a:t> </a:t>
            </a:r>
            <a:r>
              <a:rPr lang="en-US" i="1" dirty="0" err="1"/>
              <a:t>đề</a:t>
            </a:r>
            <a:r>
              <a:rPr lang="en-US" i="1" dirty="0"/>
              <a:t> </a:t>
            </a:r>
            <a:r>
              <a:rPr lang="en-US" i="1" dirty="0" err="1"/>
              <a:t>đã</a:t>
            </a:r>
            <a:r>
              <a:rPr lang="en-US" i="1" dirty="0"/>
              <a:t> </a:t>
            </a:r>
            <a:r>
              <a:rPr lang="en-US" i="1" dirty="0" err="1"/>
              <a:t>được</a:t>
            </a:r>
            <a:r>
              <a:rPr lang="en-US" i="1" dirty="0"/>
              <a:t> </a:t>
            </a:r>
            <a:r>
              <a:rPr lang="en-US" i="1" dirty="0" err="1"/>
              <a:t>giải</a:t>
            </a:r>
            <a:r>
              <a:rPr lang="en-US" i="1" dirty="0"/>
              <a:t> </a:t>
            </a:r>
            <a:r>
              <a:rPr lang="en-US" i="1" dirty="0" err="1"/>
              <a:t>quyết</a:t>
            </a:r>
            <a:r>
              <a:rPr lang="en-US" i="1" dirty="0"/>
              <a:t>, </a:t>
            </a:r>
            <a:r>
              <a:rPr lang="en-US" b="1" i="1" dirty="0" err="1"/>
              <a:t>cần</a:t>
            </a:r>
            <a:r>
              <a:rPr lang="en-US" b="1" i="1" dirty="0"/>
              <a:t> </a:t>
            </a:r>
            <a:r>
              <a:rPr lang="en-US" b="1" i="1" dirty="0" err="1"/>
              <a:t>nêu</a:t>
            </a:r>
            <a:r>
              <a:rPr lang="en-US" b="1" i="1" dirty="0"/>
              <a:t> </a:t>
            </a:r>
            <a:r>
              <a:rPr lang="en-US" b="1" i="1" dirty="0" err="1"/>
              <a:t>rõ</a:t>
            </a:r>
            <a:r>
              <a:rPr lang="en-US" b="1" i="1" dirty="0"/>
              <a:t> </a:t>
            </a:r>
            <a:r>
              <a:rPr lang="en-US" b="1" i="1" dirty="0" err="1"/>
              <a:t>những</a:t>
            </a:r>
            <a:r>
              <a:rPr lang="en-US" b="1" i="1" dirty="0"/>
              <a:t> </a:t>
            </a:r>
            <a:r>
              <a:rPr lang="en-US" b="1" i="1" dirty="0" err="1"/>
              <a:t>vấn</a:t>
            </a:r>
            <a:r>
              <a:rPr lang="en-US" b="1" i="1" dirty="0"/>
              <a:t> </a:t>
            </a:r>
            <a:r>
              <a:rPr lang="en-US" b="1" i="1" dirty="0" err="1"/>
              <a:t>đề</a:t>
            </a:r>
            <a:r>
              <a:rPr lang="en-US" b="1" i="1" dirty="0"/>
              <a:t> </a:t>
            </a:r>
            <a:r>
              <a:rPr lang="en-US" b="1" i="1" dirty="0" err="1"/>
              <a:t>còn</a:t>
            </a:r>
            <a:r>
              <a:rPr lang="en-US" b="1" i="1" dirty="0"/>
              <a:t> </a:t>
            </a:r>
            <a:r>
              <a:rPr lang="en-US" b="1" i="1" dirty="0" err="1"/>
              <a:t>tồn</a:t>
            </a:r>
            <a:r>
              <a:rPr lang="en-US" b="1" i="1" dirty="0"/>
              <a:t> </a:t>
            </a:r>
            <a:r>
              <a:rPr lang="en-US" b="1" i="1" dirty="0" err="1"/>
              <a:t>tại</a:t>
            </a:r>
            <a:r>
              <a:rPr lang="en-US" b="1" i="1" dirty="0"/>
              <a:t>, </a:t>
            </a:r>
            <a:r>
              <a:rPr lang="en-US" b="1" i="1" dirty="0" err="1"/>
              <a:t>chỉ</a:t>
            </a:r>
            <a:r>
              <a:rPr lang="en-US" b="1" i="1" dirty="0"/>
              <a:t> </a:t>
            </a:r>
            <a:r>
              <a:rPr lang="en-US" b="1" i="1" dirty="0" err="1"/>
              <a:t>ra</a:t>
            </a:r>
            <a:r>
              <a:rPr lang="en-US" b="1" i="1" dirty="0"/>
              <a:t> </a:t>
            </a:r>
            <a:r>
              <a:rPr lang="en-US" b="1" i="1" dirty="0" err="1"/>
              <a:t>những</a:t>
            </a:r>
            <a:r>
              <a:rPr lang="en-US" b="1" i="1" dirty="0"/>
              <a:t> </a:t>
            </a:r>
            <a:r>
              <a:rPr lang="en-US" b="1" i="1" dirty="0" err="1"/>
              <a:t>hạn</a:t>
            </a:r>
            <a:r>
              <a:rPr lang="en-US" b="1" i="1" dirty="0"/>
              <a:t> </a:t>
            </a:r>
            <a:r>
              <a:rPr lang="en-US" b="1" i="1" dirty="0" err="1"/>
              <a:t>chế</a:t>
            </a:r>
            <a:r>
              <a:rPr lang="en-US" b="1" i="1" dirty="0"/>
              <a:t> </a:t>
            </a:r>
            <a:r>
              <a:rPr lang="en-US" b="1" i="1" dirty="0" err="1"/>
              <a:t>cụ</a:t>
            </a:r>
            <a:r>
              <a:rPr lang="en-US" b="1" i="1" dirty="0"/>
              <a:t> </a:t>
            </a:r>
            <a:r>
              <a:rPr lang="en-US" b="1" i="1" dirty="0" err="1"/>
              <a:t>thể</a:t>
            </a:r>
            <a:r>
              <a:rPr lang="en-US" b="1" i="1" dirty="0"/>
              <a:t>, </a:t>
            </a:r>
            <a:r>
              <a:rPr lang="en-US" b="1" i="1" dirty="0" err="1"/>
              <a:t>từ</a:t>
            </a:r>
            <a:r>
              <a:rPr lang="en-US" b="1" i="1" dirty="0"/>
              <a:t> </a:t>
            </a:r>
            <a:r>
              <a:rPr lang="en-US" b="1" i="1" dirty="0" err="1"/>
              <a:t>đó</a:t>
            </a:r>
            <a:r>
              <a:rPr lang="en-US" b="1" i="1" dirty="0"/>
              <a:t> </a:t>
            </a:r>
            <a:r>
              <a:rPr lang="en-US" b="1" i="1" dirty="0" err="1"/>
              <a:t>nêu</a:t>
            </a:r>
            <a:r>
              <a:rPr lang="en-US" b="1" i="1" dirty="0"/>
              <a:t> </a:t>
            </a:r>
            <a:r>
              <a:rPr lang="en-US" b="1" i="1" dirty="0" err="1"/>
              <a:t>được</a:t>
            </a:r>
            <a:r>
              <a:rPr lang="en-US" b="1" i="1" dirty="0"/>
              <a:t> </a:t>
            </a:r>
            <a:r>
              <a:rPr lang="en-US" b="1" i="1" dirty="0" err="1"/>
              <a:t>hướng</a:t>
            </a:r>
            <a:r>
              <a:rPr lang="en-US" b="1" i="1" dirty="0"/>
              <a:t> </a:t>
            </a:r>
            <a:r>
              <a:rPr lang="en-US" b="1" i="1" dirty="0" err="1"/>
              <a:t>giải</a:t>
            </a:r>
            <a:r>
              <a:rPr lang="en-US" b="1" i="1" dirty="0"/>
              <a:t> </a:t>
            </a:r>
            <a:r>
              <a:rPr lang="en-US" b="1" i="1" dirty="0" err="1"/>
              <a:t>quyết</a:t>
            </a:r>
            <a:r>
              <a:rPr lang="en-US" b="1" i="1" dirty="0"/>
              <a:t> </a:t>
            </a:r>
            <a:r>
              <a:rPr lang="en-US" b="1" i="1" dirty="0" err="1"/>
              <a:t>mới</a:t>
            </a:r>
            <a:r>
              <a:rPr lang="en-US" b="1" i="1" dirty="0"/>
              <a:t> - </a:t>
            </a:r>
            <a:r>
              <a:rPr lang="en-US" b="1" i="1" dirty="0" err="1"/>
              <a:t>luận</a:t>
            </a:r>
            <a:r>
              <a:rPr lang="en-US" b="1" i="1" dirty="0"/>
              <a:t> </a:t>
            </a:r>
            <a:r>
              <a:rPr lang="en-US" b="1" i="1" dirty="0" err="1"/>
              <a:t>giải</a:t>
            </a:r>
            <a:r>
              <a:rPr lang="en-US" b="1" i="1" dirty="0"/>
              <a:t>  </a:t>
            </a:r>
            <a:r>
              <a:rPr lang="en-US" b="1" i="1" dirty="0" err="1"/>
              <a:t>và</a:t>
            </a:r>
            <a:r>
              <a:rPr lang="en-US" b="1" i="1" dirty="0"/>
              <a:t> </a:t>
            </a:r>
            <a:r>
              <a:rPr lang="en-US" b="1" i="1" dirty="0" err="1"/>
              <a:t>cụ</a:t>
            </a:r>
            <a:r>
              <a:rPr lang="en-US" b="1" i="1" dirty="0"/>
              <a:t> </a:t>
            </a:r>
            <a:r>
              <a:rPr lang="en-US" b="1" i="1" dirty="0" err="1"/>
              <a:t>thể</a:t>
            </a:r>
            <a:r>
              <a:rPr lang="en-US" b="1" i="1" dirty="0"/>
              <a:t> </a:t>
            </a:r>
            <a:r>
              <a:rPr lang="en-US" b="1" i="1" dirty="0" err="1"/>
              <a:t>hoá</a:t>
            </a:r>
            <a:r>
              <a:rPr lang="en-US" b="1" i="1" dirty="0"/>
              <a:t> </a:t>
            </a:r>
            <a:r>
              <a:rPr lang="en-US" b="1" i="1" dirty="0" err="1"/>
              <a:t>mục</a:t>
            </a:r>
            <a:r>
              <a:rPr lang="en-US" b="1" i="1" dirty="0"/>
              <a:t> </a:t>
            </a:r>
            <a:r>
              <a:rPr lang="en-US" b="1" i="1" dirty="0" err="1"/>
              <a:t>tiêu</a:t>
            </a:r>
            <a:r>
              <a:rPr lang="en-US" b="1" i="1" dirty="0"/>
              <a:t> </a:t>
            </a:r>
            <a:r>
              <a:rPr lang="en-US" b="1" i="1" dirty="0" err="1"/>
              <a:t>đặt</a:t>
            </a:r>
            <a:r>
              <a:rPr lang="en-US" b="1" i="1" dirty="0"/>
              <a:t> </a:t>
            </a:r>
            <a:r>
              <a:rPr lang="en-US" b="1" i="1" dirty="0" err="1"/>
              <a:t>ra</a:t>
            </a:r>
            <a:r>
              <a:rPr lang="en-US" b="1" i="1" dirty="0"/>
              <a:t> </a:t>
            </a:r>
            <a:r>
              <a:rPr lang="en-US" b="1" i="1" dirty="0" err="1"/>
              <a:t>của</a:t>
            </a:r>
            <a:r>
              <a:rPr lang="en-US" b="1" i="1" dirty="0"/>
              <a:t> </a:t>
            </a:r>
            <a:r>
              <a:rPr lang="en-US" b="1" i="1" dirty="0" err="1"/>
              <a:t>đề</a:t>
            </a:r>
            <a:r>
              <a:rPr lang="en-US" b="1" i="1" dirty="0"/>
              <a:t> </a:t>
            </a:r>
            <a:r>
              <a:rPr lang="en-US" b="1" i="1" dirty="0" err="1"/>
              <a:t>tài</a:t>
            </a:r>
            <a:r>
              <a:rPr lang="en-US" b="1" i="1" dirty="0"/>
              <a:t> </a:t>
            </a:r>
            <a:r>
              <a:rPr lang="en-US" b="1" i="1" dirty="0" err="1"/>
              <a:t>và</a:t>
            </a:r>
            <a:r>
              <a:rPr lang="en-US" b="1" i="1" dirty="0"/>
              <a:t> </a:t>
            </a:r>
            <a:r>
              <a:rPr lang="en-US" b="1" i="1" dirty="0" err="1"/>
              <a:t>những</a:t>
            </a:r>
            <a:r>
              <a:rPr lang="en-US" b="1" i="1" dirty="0"/>
              <a:t> </a:t>
            </a:r>
            <a:r>
              <a:rPr lang="en-US" b="1" i="1" dirty="0" err="1"/>
              <a:t>nội</a:t>
            </a:r>
            <a:r>
              <a:rPr lang="en-US" b="1" i="1" dirty="0"/>
              <a:t> dung </a:t>
            </a:r>
            <a:r>
              <a:rPr lang="en-US" b="1" i="1" dirty="0" err="1"/>
              <a:t>cần</a:t>
            </a:r>
            <a:r>
              <a:rPr lang="en-US" b="1" i="1" dirty="0"/>
              <a:t> </a:t>
            </a:r>
            <a:r>
              <a:rPr lang="en-US" b="1" i="1" dirty="0" err="1"/>
              <a:t>thực</a:t>
            </a:r>
            <a:r>
              <a:rPr lang="en-US" b="1" i="1" dirty="0"/>
              <a:t> </a:t>
            </a:r>
            <a:r>
              <a:rPr lang="en-US" b="1" i="1" dirty="0" err="1"/>
              <a:t>hiện</a:t>
            </a:r>
            <a:r>
              <a:rPr lang="en-US" b="1" i="1" dirty="0"/>
              <a:t> </a:t>
            </a:r>
            <a:r>
              <a:rPr lang="en-US" b="1" i="1" dirty="0" err="1"/>
              <a:t>trong</a:t>
            </a:r>
            <a:r>
              <a:rPr lang="en-US" b="1" i="1" dirty="0"/>
              <a:t> </a:t>
            </a:r>
            <a:r>
              <a:rPr lang="en-US" b="1" i="1" dirty="0" err="1"/>
              <a:t>đề</a:t>
            </a:r>
            <a:r>
              <a:rPr lang="en-US" b="1" i="1" dirty="0"/>
              <a:t> </a:t>
            </a:r>
            <a:r>
              <a:rPr lang="en-US" b="1" i="1" dirty="0" err="1"/>
              <a:t>tài</a:t>
            </a:r>
            <a:r>
              <a:rPr lang="en-US" b="1" i="1" dirty="0"/>
              <a:t> </a:t>
            </a:r>
            <a:r>
              <a:rPr lang="en-US" b="1" i="1" dirty="0" err="1"/>
              <a:t>để</a:t>
            </a:r>
            <a:r>
              <a:rPr lang="en-US" b="1" i="1" dirty="0"/>
              <a:t> </a:t>
            </a:r>
            <a:r>
              <a:rPr lang="en-US" b="1" i="1" dirty="0" err="1"/>
              <a:t>đạt</a:t>
            </a:r>
            <a:r>
              <a:rPr lang="en-US" b="1" i="1" dirty="0"/>
              <a:t> </a:t>
            </a:r>
            <a:r>
              <a:rPr lang="en-US" b="1" i="1" dirty="0" err="1"/>
              <a:t>được</a:t>
            </a:r>
            <a:r>
              <a:rPr lang="en-US" b="1" i="1" dirty="0"/>
              <a:t> </a:t>
            </a:r>
            <a:r>
              <a:rPr lang="en-US" b="1" i="1" dirty="0" err="1"/>
              <a:t>mục</a:t>
            </a:r>
            <a:r>
              <a:rPr lang="en-US" b="1" i="1" dirty="0"/>
              <a:t> </a:t>
            </a:r>
            <a:r>
              <a:rPr lang="en-US" b="1" i="1" dirty="0" err="1"/>
              <a:t>tiêu</a:t>
            </a:r>
            <a:r>
              <a:rPr lang="en-US" dirty="0" smtClean="0"/>
              <a:t>)</a:t>
            </a:r>
          </a:p>
          <a:p>
            <a:r>
              <a:rPr lang="en-US" b="1" i="1" dirty="0" smtClean="0">
                <a:solidFill>
                  <a:srgbClr val="FF0000"/>
                </a:solidFill>
              </a:rPr>
              <a:t>14.2 </a:t>
            </a:r>
            <a:r>
              <a:rPr lang="en-US" b="1" i="1" dirty="0" err="1">
                <a:solidFill>
                  <a:srgbClr val="FF0000"/>
                </a:solidFill>
              </a:rPr>
              <a:t>Luận</a:t>
            </a:r>
            <a:r>
              <a:rPr lang="en-US" b="1" i="1" dirty="0">
                <a:solidFill>
                  <a:srgbClr val="FF0000"/>
                </a:solidFill>
              </a:rPr>
              <a:t> </a:t>
            </a:r>
            <a:r>
              <a:rPr lang="en-US" b="1" i="1" dirty="0" err="1">
                <a:solidFill>
                  <a:srgbClr val="FF0000"/>
                </a:solidFill>
              </a:rPr>
              <a:t>giải</a:t>
            </a:r>
            <a:r>
              <a:rPr lang="en-US" b="1" i="1" dirty="0">
                <a:solidFill>
                  <a:srgbClr val="FF0000"/>
                </a:solidFill>
              </a:rPr>
              <a:t> </a:t>
            </a:r>
            <a:r>
              <a:rPr lang="en-US" b="1" i="1" dirty="0" err="1">
                <a:solidFill>
                  <a:srgbClr val="FF0000"/>
                </a:solidFill>
              </a:rPr>
              <a:t>về</a:t>
            </a:r>
            <a:r>
              <a:rPr lang="en-US" b="1" i="1" dirty="0">
                <a:solidFill>
                  <a:srgbClr val="FF0000"/>
                </a:solidFill>
              </a:rPr>
              <a:t> </a:t>
            </a:r>
            <a:r>
              <a:rPr lang="en-US" b="1" i="1" dirty="0" err="1">
                <a:solidFill>
                  <a:srgbClr val="FF0000"/>
                </a:solidFill>
              </a:rPr>
              <a:t>sự</a:t>
            </a:r>
            <a:r>
              <a:rPr lang="en-US" b="1" i="1" dirty="0">
                <a:solidFill>
                  <a:srgbClr val="FF0000"/>
                </a:solidFill>
              </a:rPr>
              <a:t> </a:t>
            </a:r>
            <a:r>
              <a:rPr lang="en-US" b="1" i="1" dirty="0" err="1">
                <a:solidFill>
                  <a:srgbClr val="FF0000"/>
                </a:solidFill>
              </a:rPr>
              <a:t>cần</a:t>
            </a:r>
            <a:r>
              <a:rPr lang="en-US" b="1" i="1" dirty="0">
                <a:solidFill>
                  <a:srgbClr val="FF0000"/>
                </a:solidFill>
              </a:rPr>
              <a:t> </a:t>
            </a:r>
            <a:r>
              <a:rPr lang="en-US" b="1" i="1" dirty="0" err="1">
                <a:solidFill>
                  <a:srgbClr val="FF0000"/>
                </a:solidFill>
              </a:rPr>
              <a:t>thiết</a:t>
            </a:r>
            <a:r>
              <a:rPr lang="en-US" b="1" i="1" dirty="0">
                <a:solidFill>
                  <a:srgbClr val="FF0000"/>
                </a:solidFill>
              </a:rPr>
              <a:t>, </a:t>
            </a:r>
            <a:r>
              <a:rPr lang="en-US" b="1" i="1" dirty="0" err="1">
                <a:solidFill>
                  <a:srgbClr val="FF0000"/>
                </a:solidFill>
              </a:rPr>
              <a:t>tính</a:t>
            </a:r>
            <a:r>
              <a:rPr lang="en-US" b="1" i="1" dirty="0">
                <a:solidFill>
                  <a:srgbClr val="FF0000"/>
                </a:solidFill>
              </a:rPr>
              <a:t> </a:t>
            </a:r>
            <a:r>
              <a:rPr lang="en-US" b="1" i="1" dirty="0" err="1">
                <a:solidFill>
                  <a:srgbClr val="FF0000"/>
                </a:solidFill>
              </a:rPr>
              <a:t>cấp</a:t>
            </a:r>
            <a:r>
              <a:rPr lang="en-US" b="1" i="1" dirty="0">
                <a:solidFill>
                  <a:srgbClr val="FF0000"/>
                </a:solidFill>
              </a:rPr>
              <a:t> </a:t>
            </a:r>
            <a:r>
              <a:rPr lang="en-US" b="1" i="1" dirty="0" err="1">
                <a:solidFill>
                  <a:srgbClr val="FF0000"/>
                </a:solidFill>
              </a:rPr>
              <a:t>bách</a:t>
            </a:r>
            <a:r>
              <a:rPr lang="en-US" b="1" i="1" dirty="0">
                <a:solidFill>
                  <a:srgbClr val="FF0000"/>
                </a:solidFill>
              </a:rPr>
              <a:t>, ý </a:t>
            </a:r>
            <a:r>
              <a:rPr lang="en-US" b="1" i="1" dirty="0" err="1">
                <a:solidFill>
                  <a:srgbClr val="FF0000"/>
                </a:solidFill>
              </a:rPr>
              <a:t>nghĩa</a:t>
            </a:r>
            <a:r>
              <a:rPr lang="en-US" b="1" i="1" dirty="0">
                <a:solidFill>
                  <a:srgbClr val="FF0000"/>
                </a:solidFill>
              </a:rPr>
              <a:t> </a:t>
            </a:r>
            <a:r>
              <a:rPr lang="en-US" b="1" i="1" dirty="0" err="1">
                <a:solidFill>
                  <a:srgbClr val="FF0000"/>
                </a:solidFill>
              </a:rPr>
              <a:t>lý</a:t>
            </a:r>
            <a:r>
              <a:rPr lang="en-US" b="1" i="1" dirty="0">
                <a:solidFill>
                  <a:srgbClr val="FF0000"/>
                </a:solidFill>
              </a:rPr>
              <a:t> </a:t>
            </a:r>
            <a:r>
              <a:rPr lang="en-US" b="1" i="1" dirty="0" err="1">
                <a:solidFill>
                  <a:srgbClr val="FF0000"/>
                </a:solidFill>
              </a:rPr>
              <a:t>luận</a:t>
            </a:r>
            <a:r>
              <a:rPr lang="en-US" b="1" i="1" dirty="0">
                <a:solidFill>
                  <a:srgbClr val="FF0000"/>
                </a:solidFill>
              </a:rPr>
              <a:t> </a:t>
            </a:r>
            <a:r>
              <a:rPr lang="en-US" b="1" i="1" dirty="0" err="1">
                <a:solidFill>
                  <a:srgbClr val="FF0000"/>
                </a:solidFill>
              </a:rPr>
              <a:t>và</a:t>
            </a:r>
            <a:r>
              <a:rPr lang="en-US" b="1" i="1" dirty="0">
                <a:solidFill>
                  <a:srgbClr val="FF0000"/>
                </a:solidFill>
              </a:rPr>
              <a:t> </a:t>
            </a:r>
            <a:r>
              <a:rPr lang="en-US" b="1" i="1" dirty="0" err="1">
                <a:solidFill>
                  <a:srgbClr val="FF0000"/>
                </a:solidFill>
              </a:rPr>
              <a:t>thực</a:t>
            </a:r>
            <a:r>
              <a:rPr lang="en-US" b="1" i="1" dirty="0">
                <a:solidFill>
                  <a:srgbClr val="FF0000"/>
                </a:solidFill>
              </a:rPr>
              <a:t> </a:t>
            </a:r>
            <a:r>
              <a:rPr lang="en-US" b="1" i="1" dirty="0" err="1">
                <a:solidFill>
                  <a:srgbClr val="FF0000"/>
                </a:solidFill>
              </a:rPr>
              <a:t>tiễn</a:t>
            </a:r>
            <a:r>
              <a:rPr lang="en-US" b="1" i="1" dirty="0">
                <a:solidFill>
                  <a:srgbClr val="FF0000"/>
                </a:solidFill>
              </a:rPr>
              <a:t> </a:t>
            </a:r>
            <a:r>
              <a:rPr lang="en-US" b="1" i="1" dirty="0" err="1">
                <a:solidFill>
                  <a:srgbClr val="FF0000"/>
                </a:solidFill>
              </a:rPr>
              <a:t>của</a:t>
            </a:r>
            <a:r>
              <a:rPr lang="en-US" b="1" i="1" dirty="0">
                <a:solidFill>
                  <a:srgbClr val="FF0000"/>
                </a:solidFill>
              </a:rPr>
              <a:t> </a:t>
            </a:r>
            <a:r>
              <a:rPr lang="en-US" b="1" i="1" dirty="0" err="1">
                <a:solidFill>
                  <a:srgbClr val="FF0000"/>
                </a:solidFill>
              </a:rPr>
              <a:t>đề</a:t>
            </a:r>
            <a:r>
              <a:rPr lang="en-US" b="1" i="1" dirty="0">
                <a:solidFill>
                  <a:srgbClr val="FF0000"/>
                </a:solidFill>
              </a:rPr>
              <a:t> </a:t>
            </a:r>
            <a:r>
              <a:rPr lang="en-US" b="1" i="1" dirty="0" err="1">
                <a:solidFill>
                  <a:srgbClr val="FF0000"/>
                </a:solidFill>
              </a:rPr>
              <a:t>tài</a:t>
            </a:r>
            <a:r>
              <a:rPr lang="en-US" b="1" i="1" dirty="0">
                <a:solidFill>
                  <a:srgbClr val="FF0000"/>
                </a:solidFill>
              </a:rPr>
              <a:t> </a:t>
            </a:r>
            <a:endParaRPr lang="en-US" dirty="0">
              <a:solidFill>
                <a:srgbClr val="FF0000"/>
              </a:solidFill>
            </a:endParaRPr>
          </a:p>
          <a:p>
            <a:r>
              <a:rPr lang="en-US" dirty="0">
                <a:solidFill>
                  <a:srgbClr val="FF0000"/>
                </a:solidFill>
              </a:rPr>
              <a:t>(</a:t>
            </a:r>
            <a:r>
              <a:rPr lang="en-US" i="1" dirty="0" err="1">
                <a:solidFill>
                  <a:srgbClr val="FF0000"/>
                </a:solidFill>
              </a:rPr>
              <a:t>Trên</a:t>
            </a:r>
            <a:r>
              <a:rPr lang="en-US" i="1" dirty="0">
                <a:solidFill>
                  <a:srgbClr val="FF0000"/>
                </a:solidFill>
              </a:rPr>
              <a:t> </a:t>
            </a:r>
            <a:r>
              <a:rPr lang="en-US" i="1" dirty="0" err="1">
                <a:solidFill>
                  <a:srgbClr val="FF0000"/>
                </a:solidFill>
              </a:rPr>
              <a:t>cơ</a:t>
            </a:r>
            <a:r>
              <a:rPr lang="en-US" i="1" dirty="0">
                <a:solidFill>
                  <a:srgbClr val="FF0000"/>
                </a:solidFill>
              </a:rPr>
              <a:t> </a:t>
            </a:r>
            <a:r>
              <a:rPr lang="en-US" i="1" dirty="0" err="1">
                <a:solidFill>
                  <a:srgbClr val="FF0000"/>
                </a:solidFill>
              </a:rPr>
              <a:t>sở</a:t>
            </a:r>
            <a:r>
              <a:rPr lang="en-US" i="1" dirty="0">
                <a:solidFill>
                  <a:srgbClr val="FF0000"/>
                </a:solidFill>
              </a:rPr>
              <a:t> </a:t>
            </a:r>
            <a:r>
              <a:rPr lang="en-US" i="1" dirty="0" err="1">
                <a:solidFill>
                  <a:srgbClr val="FF0000"/>
                </a:solidFill>
              </a:rPr>
              <a:t>tổng</a:t>
            </a:r>
            <a:r>
              <a:rPr lang="en-US" i="1" dirty="0">
                <a:solidFill>
                  <a:srgbClr val="FF0000"/>
                </a:solidFill>
              </a:rPr>
              <a:t> </a:t>
            </a:r>
            <a:r>
              <a:rPr lang="en-US" i="1" dirty="0" err="1">
                <a:solidFill>
                  <a:srgbClr val="FF0000"/>
                </a:solidFill>
              </a:rPr>
              <a:t>quan</a:t>
            </a:r>
            <a:r>
              <a:rPr lang="en-US" i="1" dirty="0">
                <a:solidFill>
                  <a:srgbClr val="FF0000"/>
                </a:solidFill>
              </a:rPr>
              <a:t> </a:t>
            </a:r>
            <a:r>
              <a:rPr lang="en-US" i="1" dirty="0" err="1">
                <a:solidFill>
                  <a:srgbClr val="FF0000"/>
                </a:solidFill>
              </a:rPr>
              <a:t>tình</a:t>
            </a:r>
            <a:r>
              <a:rPr lang="en-US" i="1" dirty="0">
                <a:solidFill>
                  <a:srgbClr val="FF0000"/>
                </a:solidFill>
              </a:rPr>
              <a:t> </a:t>
            </a:r>
            <a:r>
              <a:rPr lang="en-US" i="1" dirty="0" err="1">
                <a:solidFill>
                  <a:srgbClr val="FF0000"/>
                </a:solidFill>
              </a:rPr>
              <a:t>hình</a:t>
            </a:r>
            <a:r>
              <a:rPr lang="en-US" i="1" dirty="0">
                <a:solidFill>
                  <a:srgbClr val="FF0000"/>
                </a:solidFill>
              </a:rPr>
              <a:t> </a:t>
            </a:r>
            <a:r>
              <a:rPr lang="en-US" i="1" dirty="0" err="1">
                <a:solidFill>
                  <a:srgbClr val="FF0000"/>
                </a:solidFill>
              </a:rPr>
              <a:t>nghiên</a:t>
            </a:r>
            <a:r>
              <a:rPr lang="en-US" i="1" dirty="0">
                <a:solidFill>
                  <a:srgbClr val="FF0000"/>
                </a:solidFill>
              </a:rPr>
              <a:t> </a:t>
            </a:r>
            <a:r>
              <a:rPr lang="en-US" i="1" dirty="0" err="1">
                <a:solidFill>
                  <a:srgbClr val="FF0000"/>
                </a:solidFill>
              </a:rPr>
              <a:t>cứu</a:t>
            </a:r>
            <a:r>
              <a:rPr lang="en-US" i="1" dirty="0">
                <a:solidFill>
                  <a:srgbClr val="FF0000"/>
                </a:solidFill>
              </a:rPr>
              <a:t>, </a:t>
            </a:r>
            <a:r>
              <a:rPr lang="en-US" i="1" dirty="0" err="1">
                <a:solidFill>
                  <a:srgbClr val="FF0000"/>
                </a:solidFill>
              </a:rPr>
              <a:t>luận</a:t>
            </a:r>
            <a:r>
              <a:rPr lang="en-US" i="1" dirty="0">
                <a:solidFill>
                  <a:srgbClr val="FF0000"/>
                </a:solidFill>
              </a:rPr>
              <a:t> </a:t>
            </a:r>
            <a:r>
              <a:rPr lang="en-US" i="1" dirty="0" err="1">
                <a:solidFill>
                  <a:srgbClr val="FF0000"/>
                </a:solidFill>
              </a:rPr>
              <a:t>giải</a:t>
            </a:r>
            <a:r>
              <a:rPr lang="en-US" i="1" dirty="0">
                <a:solidFill>
                  <a:srgbClr val="FF0000"/>
                </a:solidFill>
              </a:rPr>
              <a:t> </a:t>
            </a:r>
            <a:r>
              <a:rPr lang="en-US" i="1" dirty="0" err="1">
                <a:solidFill>
                  <a:srgbClr val="FF0000"/>
                </a:solidFill>
              </a:rPr>
              <a:t>sự</a:t>
            </a:r>
            <a:r>
              <a:rPr lang="en-US" i="1" dirty="0">
                <a:solidFill>
                  <a:srgbClr val="FF0000"/>
                </a:solidFill>
              </a:rPr>
              <a:t> </a:t>
            </a:r>
            <a:r>
              <a:rPr lang="en-US" i="1" dirty="0" err="1">
                <a:solidFill>
                  <a:srgbClr val="FF0000"/>
                </a:solidFill>
              </a:rPr>
              <a:t>cần</a:t>
            </a:r>
            <a:r>
              <a:rPr lang="en-US" i="1" dirty="0">
                <a:solidFill>
                  <a:srgbClr val="FF0000"/>
                </a:solidFill>
              </a:rPr>
              <a:t> </a:t>
            </a:r>
            <a:r>
              <a:rPr lang="en-US" i="1" dirty="0" err="1">
                <a:solidFill>
                  <a:srgbClr val="FF0000"/>
                </a:solidFill>
              </a:rPr>
              <a:t>thiết</a:t>
            </a:r>
            <a:r>
              <a:rPr lang="en-US" i="1" dirty="0">
                <a:solidFill>
                  <a:srgbClr val="FF0000"/>
                </a:solidFill>
              </a:rPr>
              <a:t>, </a:t>
            </a:r>
            <a:r>
              <a:rPr lang="en-US" i="1" dirty="0" err="1">
                <a:solidFill>
                  <a:srgbClr val="FF0000"/>
                </a:solidFill>
              </a:rPr>
              <a:t>tính</a:t>
            </a:r>
            <a:r>
              <a:rPr lang="en-US" i="1" dirty="0">
                <a:solidFill>
                  <a:srgbClr val="FF0000"/>
                </a:solidFill>
              </a:rPr>
              <a:t> </a:t>
            </a:r>
            <a:r>
              <a:rPr lang="en-US" i="1" dirty="0" err="1">
                <a:solidFill>
                  <a:srgbClr val="FF0000"/>
                </a:solidFill>
              </a:rPr>
              <a:t>cấp</a:t>
            </a:r>
            <a:r>
              <a:rPr lang="en-US" i="1" dirty="0">
                <a:solidFill>
                  <a:srgbClr val="FF0000"/>
                </a:solidFill>
              </a:rPr>
              <a:t> </a:t>
            </a:r>
            <a:r>
              <a:rPr lang="en-US" i="1" dirty="0" err="1">
                <a:solidFill>
                  <a:srgbClr val="FF0000"/>
                </a:solidFill>
              </a:rPr>
              <a:t>bách</a:t>
            </a:r>
            <a:r>
              <a:rPr lang="en-US" i="1" dirty="0">
                <a:solidFill>
                  <a:srgbClr val="FF0000"/>
                </a:solidFill>
              </a:rPr>
              <a:t>, ý </a:t>
            </a:r>
            <a:r>
              <a:rPr lang="en-US" i="1" dirty="0" err="1">
                <a:solidFill>
                  <a:srgbClr val="FF0000"/>
                </a:solidFill>
              </a:rPr>
              <a:t>nghĩa</a:t>
            </a:r>
            <a:r>
              <a:rPr lang="en-US" i="1" dirty="0">
                <a:solidFill>
                  <a:srgbClr val="FF0000"/>
                </a:solidFill>
              </a:rPr>
              <a:t> </a:t>
            </a:r>
            <a:r>
              <a:rPr lang="en-US" i="1" dirty="0" err="1">
                <a:solidFill>
                  <a:srgbClr val="FF0000"/>
                </a:solidFill>
              </a:rPr>
              <a:t>lý</a:t>
            </a:r>
            <a:r>
              <a:rPr lang="en-US" i="1" dirty="0">
                <a:solidFill>
                  <a:srgbClr val="FF0000"/>
                </a:solidFill>
              </a:rPr>
              <a:t> </a:t>
            </a:r>
            <a:r>
              <a:rPr lang="en-US" i="1" dirty="0" err="1">
                <a:solidFill>
                  <a:srgbClr val="FF0000"/>
                </a:solidFill>
              </a:rPr>
              <a:t>luận</a:t>
            </a:r>
            <a:r>
              <a:rPr lang="en-US" i="1" dirty="0">
                <a:solidFill>
                  <a:srgbClr val="FF0000"/>
                </a:solidFill>
              </a:rPr>
              <a:t> </a:t>
            </a:r>
            <a:r>
              <a:rPr lang="en-US" i="1" dirty="0" err="1">
                <a:solidFill>
                  <a:srgbClr val="FF0000"/>
                </a:solidFill>
              </a:rPr>
              <a:t>và</a:t>
            </a:r>
            <a:r>
              <a:rPr lang="en-US" i="1" dirty="0">
                <a:solidFill>
                  <a:srgbClr val="FF0000"/>
                </a:solidFill>
              </a:rPr>
              <a:t> </a:t>
            </a:r>
            <a:r>
              <a:rPr lang="en-US" i="1" dirty="0" err="1">
                <a:solidFill>
                  <a:srgbClr val="FF0000"/>
                </a:solidFill>
              </a:rPr>
              <a:t>thực</a:t>
            </a:r>
            <a:r>
              <a:rPr lang="en-US" i="1" dirty="0">
                <a:solidFill>
                  <a:srgbClr val="FF0000"/>
                </a:solidFill>
              </a:rPr>
              <a:t> </a:t>
            </a:r>
            <a:r>
              <a:rPr lang="en-US" i="1" dirty="0" err="1">
                <a:solidFill>
                  <a:srgbClr val="FF0000"/>
                </a:solidFill>
              </a:rPr>
              <a:t>tiễn</a:t>
            </a:r>
            <a:r>
              <a:rPr lang="en-US" i="1" dirty="0">
                <a:solidFill>
                  <a:srgbClr val="FF0000"/>
                </a:solidFill>
              </a:rPr>
              <a:t> </a:t>
            </a:r>
            <a:r>
              <a:rPr lang="en-US" i="1" dirty="0" err="1">
                <a:solidFill>
                  <a:srgbClr val="FF0000"/>
                </a:solidFill>
              </a:rPr>
              <a:t>của</a:t>
            </a:r>
            <a:r>
              <a:rPr lang="en-US" i="1" dirty="0">
                <a:solidFill>
                  <a:srgbClr val="FF0000"/>
                </a:solidFill>
              </a:rPr>
              <a:t> </a:t>
            </a:r>
            <a:r>
              <a:rPr lang="en-US" i="1" dirty="0" err="1">
                <a:solidFill>
                  <a:srgbClr val="FF0000"/>
                </a:solidFill>
              </a:rPr>
              <a:t>đề</a:t>
            </a:r>
            <a:r>
              <a:rPr lang="en-US" i="1" dirty="0">
                <a:solidFill>
                  <a:srgbClr val="FF0000"/>
                </a:solidFill>
              </a:rPr>
              <a:t> </a:t>
            </a:r>
            <a:r>
              <a:rPr lang="en-US" i="1" dirty="0" err="1">
                <a:solidFill>
                  <a:srgbClr val="FF0000"/>
                </a:solidFill>
              </a:rPr>
              <a:t>tài</a:t>
            </a:r>
            <a:r>
              <a:rPr lang="en-US" i="1" dirty="0">
                <a:solidFill>
                  <a:srgbClr val="FF0000"/>
                </a:solidFill>
              </a:rPr>
              <a:t>, </a:t>
            </a:r>
            <a:r>
              <a:rPr lang="en-US" i="1" dirty="0" err="1">
                <a:solidFill>
                  <a:srgbClr val="FF0000"/>
                </a:solidFill>
              </a:rPr>
              <a:t>nêu</a:t>
            </a:r>
            <a:r>
              <a:rPr lang="en-US" i="1" dirty="0">
                <a:solidFill>
                  <a:srgbClr val="FF0000"/>
                </a:solidFill>
              </a:rPr>
              <a:t> </a:t>
            </a:r>
            <a:r>
              <a:rPr lang="en-US" i="1" dirty="0" err="1">
                <a:solidFill>
                  <a:srgbClr val="FF0000"/>
                </a:solidFill>
              </a:rPr>
              <a:t>rõ</a:t>
            </a:r>
            <a:r>
              <a:rPr lang="en-US" i="1" dirty="0">
                <a:solidFill>
                  <a:srgbClr val="FF0000"/>
                </a:solidFill>
              </a:rPr>
              <a:t> </a:t>
            </a:r>
            <a:r>
              <a:rPr lang="en-US" i="1" dirty="0" err="1">
                <a:solidFill>
                  <a:srgbClr val="FF0000"/>
                </a:solidFill>
              </a:rPr>
              <a:t>cơ</a:t>
            </a:r>
            <a:r>
              <a:rPr lang="en-US" i="1" dirty="0">
                <a:solidFill>
                  <a:srgbClr val="FF0000"/>
                </a:solidFill>
              </a:rPr>
              <a:t> </a:t>
            </a:r>
            <a:r>
              <a:rPr lang="en-US" i="1" dirty="0" err="1">
                <a:solidFill>
                  <a:srgbClr val="FF0000"/>
                </a:solidFill>
              </a:rPr>
              <a:t>sở</a:t>
            </a:r>
            <a:r>
              <a:rPr lang="en-US" i="1" dirty="0">
                <a:solidFill>
                  <a:srgbClr val="FF0000"/>
                </a:solidFill>
              </a:rPr>
              <a:t> </a:t>
            </a:r>
            <a:r>
              <a:rPr lang="en-US" i="1" dirty="0" err="1">
                <a:solidFill>
                  <a:srgbClr val="FF0000"/>
                </a:solidFill>
              </a:rPr>
              <a:t>cho</a:t>
            </a:r>
            <a:r>
              <a:rPr lang="en-US" i="1" dirty="0">
                <a:solidFill>
                  <a:srgbClr val="FF0000"/>
                </a:solidFill>
              </a:rPr>
              <a:t> </a:t>
            </a:r>
            <a:r>
              <a:rPr lang="en-US" i="1" dirty="0" err="1">
                <a:solidFill>
                  <a:srgbClr val="FF0000"/>
                </a:solidFill>
              </a:rPr>
              <a:t>việc</a:t>
            </a:r>
            <a:r>
              <a:rPr lang="en-US" i="1" dirty="0">
                <a:solidFill>
                  <a:srgbClr val="FF0000"/>
                </a:solidFill>
              </a:rPr>
              <a:t> </a:t>
            </a:r>
            <a:r>
              <a:rPr lang="en-US" i="1" dirty="0" err="1">
                <a:solidFill>
                  <a:srgbClr val="FF0000"/>
                </a:solidFill>
              </a:rPr>
              <a:t>cụ</a:t>
            </a:r>
            <a:r>
              <a:rPr lang="en-US" i="1" dirty="0">
                <a:solidFill>
                  <a:srgbClr val="FF0000"/>
                </a:solidFill>
              </a:rPr>
              <a:t> </a:t>
            </a:r>
            <a:r>
              <a:rPr lang="en-US" i="1" dirty="0" err="1">
                <a:solidFill>
                  <a:srgbClr val="FF0000"/>
                </a:solidFill>
              </a:rPr>
              <a:t>thể</a:t>
            </a:r>
            <a:r>
              <a:rPr lang="en-US" i="1" dirty="0">
                <a:solidFill>
                  <a:srgbClr val="FF0000"/>
                </a:solidFill>
              </a:rPr>
              <a:t> </a:t>
            </a:r>
            <a:r>
              <a:rPr lang="en-US" i="1" dirty="0" err="1">
                <a:solidFill>
                  <a:srgbClr val="FF0000"/>
                </a:solidFill>
              </a:rPr>
              <a:t>hoá</a:t>
            </a:r>
            <a:r>
              <a:rPr lang="en-US" i="1" dirty="0">
                <a:solidFill>
                  <a:srgbClr val="FF0000"/>
                </a:solidFill>
              </a:rPr>
              <a:t> </a:t>
            </a:r>
            <a:r>
              <a:rPr lang="en-US" i="1" dirty="0" err="1">
                <a:solidFill>
                  <a:srgbClr val="FF0000"/>
                </a:solidFill>
              </a:rPr>
              <a:t>mục</a:t>
            </a:r>
            <a:r>
              <a:rPr lang="en-US" i="1" dirty="0">
                <a:solidFill>
                  <a:srgbClr val="FF0000"/>
                </a:solidFill>
              </a:rPr>
              <a:t> </a:t>
            </a:r>
            <a:r>
              <a:rPr lang="en-US" i="1" dirty="0" err="1">
                <a:solidFill>
                  <a:srgbClr val="FF0000"/>
                </a:solidFill>
              </a:rPr>
              <a:t>tiêu</a:t>
            </a:r>
            <a:r>
              <a:rPr lang="en-US" i="1" dirty="0">
                <a:solidFill>
                  <a:srgbClr val="FF0000"/>
                </a:solidFill>
              </a:rPr>
              <a:t> </a:t>
            </a:r>
            <a:r>
              <a:rPr lang="en-US" i="1" dirty="0" err="1">
                <a:solidFill>
                  <a:srgbClr val="FF0000"/>
                </a:solidFill>
              </a:rPr>
              <a:t>và</a:t>
            </a:r>
            <a:r>
              <a:rPr lang="en-US" i="1" dirty="0">
                <a:solidFill>
                  <a:srgbClr val="FF0000"/>
                </a:solidFill>
              </a:rPr>
              <a:t> </a:t>
            </a:r>
            <a:r>
              <a:rPr lang="en-US" i="1" dirty="0" err="1">
                <a:solidFill>
                  <a:srgbClr val="FF0000"/>
                </a:solidFill>
              </a:rPr>
              <a:t>những</a:t>
            </a:r>
            <a:r>
              <a:rPr lang="en-US" i="1" dirty="0">
                <a:solidFill>
                  <a:srgbClr val="FF0000"/>
                </a:solidFill>
              </a:rPr>
              <a:t> </a:t>
            </a:r>
            <a:r>
              <a:rPr lang="en-US" i="1" dirty="0" err="1">
                <a:solidFill>
                  <a:srgbClr val="FF0000"/>
                </a:solidFill>
              </a:rPr>
              <a:t>định</a:t>
            </a:r>
            <a:r>
              <a:rPr lang="en-US" i="1" dirty="0">
                <a:solidFill>
                  <a:srgbClr val="FF0000"/>
                </a:solidFill>
              </a:rPr>
              <a:t> </a:t>
            </a:r>
            <a:r>
              <a:rPr lang="en-US" i="1" dirty="0" err="1">
                <a:solidFill>
                  <a:srgbClr val="FF0000"/>
                </a:solidFill>
              </a:rPr>
              <a:t>hướng</a:t>
            </a:r>
            <a:r>
              <a:rPr lang="en-US" i="1" dirty="0">
                <a:solidFill>
                  <a:srgbClr val="FF0000"/>
                </a:solidFill>
              </a:rPr>
              <a:t> </a:t>
            </a:r>
            <a:r>
              <a:rPr lang="en-US" i="1" dirty="0" err="1">
                <a:solidFill>
                  <a:srgbClr val="FF0000"/>
                </a:solidFill>
              </a:rPr>
              <a:t>nội</a:t>
            </a:r>
            <a:r>
              <a:rPr lang="en-US" i="1" dirty="0">
                <a:solidFill>
                  <a:srgbClr val="FF0000"/>
                </a:solidFill>
              </a:rPr>
              <a:t> dung </a:t>
            </a:r>
            <a:r>
              <a:rPr lang="en-US" i="1" dirty="0" err="1">
                <a:solidFill>
                  <a:srgbClr val="FF0000"/>
                </a:solidFill>
              </a:rPr>
              <a:t>chính</a:t>
            </a:r>
            <a:r>
              <a:rPr lang="en-US" i="1" dirty="0">
                <a:solidFill>
                  <a:srgbClr val="FF0000"/>
                </a:solidFill>
              </a:rPr>
              <a:t> </a:t>
            </a:r>
            <a:r>
              <a:rPr lang="en-US" i="1" dirty="0" err="1">
                <a:solidFill>
                  <a:srgbClr val="FF0000"/>
                </a:solidFill>
              </a:rPr>
              <a:t>cần</a:t>
            </a:r>
            <a:r>
              <a:rPr lang="en-US" i="1" dirty="0">
                <a:solidFill>
                  <a:srgbClr val="FF0000"/>
                </a:solidFill>
              </a:rPr>
              <a:t> </a:t>
            </a:r>
            <a:r>
              <a:rPr lang="en-US" i="1" dirty="0" err="1">
                <a:solidFill>
                  <a:srgbClr val="FF0000"/>
                </a:solidFill>
              </a:rPr>
              <a:t>thực</a:t>
            </a:r>
            <a:r>
              <a:rPr lang="en-US" i="1" dirty="0">
                <a:solidFill>
                  <a:srgbClr val="FF0000"/>
                </a:solidFill>
              </a:rPr>
              <a:t> </a:t>
            </a:r>
            <a:r>
              <a:rPr lang="en-US" i="1" dirty="0" err="1">
                <a:solidFill>
                  <a:srgbClr val="FF0000"/>
                </a:solidFill>
              </a:rPr>
              <a:t>hiện</a:t>
            </a:r>
            <a:r>
              <a:rPr lang="en-US" i="1" dirty="0">
                <a:solidFill>
                  <a:srgbClr val="FF0000"/>
                </a:solidFill>
              </a:rPr>
              <a:t> </a:t>
            </a:r>
            <a:r>
              <a:rPr lang="en-US" i="1" dirty="0" err="1">
                <a:solidFill>
                  <a:srgbClr val="FF0000"/>
                </a:solidFill>
              </a:rPr>
              <a:t>trong</a:t>
            </a:r>
            <a:r>
              <a:rPr lang="en-US" i="1" dirty="0">
                <a:solidFill>
                  <a:srgbClr val="FF0000"/>
                </a:solidFill>
              </a:rPr>
              <a:t> </a:t>
            </a:r>
            <a:r>
              <a:rPr lang="en-US" i="1" dirty="0" err="1">
                <a:solidFill>
                  <a:srgbClr val="FF0000"/>
                </a:solidFill>
              </a:rPr>
              <a:t>đề</a:t>
            </a:r>
            <a:r>
              <a:rPr lang="en-US" i="1" dirty="0">
                <a:solidFill>
                  <a:srgbClr val="FF0000"/>
                </a:solidFill>
              </a:rPr>
              <a:t> </a:t>
            </a:r>
            <a:r>
              <a:rPr lang="en-US" i="1" dirty="0" err="1">
                <a:solidFill>
                  <a:srgbClr val="FF0000"/>
                </a:solidFill>
              </a:rPr>
              <a:t>tài</a:t>
            </a:r>
            <a:r>
              <a:rPr lang="en-US" dirty="0">
                <a:solidFill>
                  <a:srgbClr val="FF0000"/>
                </a:solidFill>
              </a:rPr>
              <a:t>)</a:t>
            </a:r>
          </a:p>
        </p:txBody>
      </p:sp>
    </p:spTree>
    <p:extLst>
      <p:ext uri="{BB962C8B-B14F-4D97-AF65-F5344CB8AC3E}">
        <p14:creationId xmlns:p14="http://schemas.microsoft.com/office/powerpoint/2010/main" val="842710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Autofit/>
          </a:bodyPr>
          <a:lstStyle/>
          <a:p>
            <a:r>
              <a:rPr lang="en-US" sz="3600" b="1" dirty="0" err="1" smtClean="0"/>
              <a:t>Nội</a:t>
            </a:r>
            <a:r>
              <a:rPr lang="en-US" sz="3600" b="1" dirty="0" smtClean="0"/>
              <a:t> dung </a:t>
            </a:r>
            <a:r>
              <a:rPr lang="en-US" sz="3600" b="1" dirty="0" err="1" smtClean="0"/>
              <a:t>nghiên</a:t>
            </a:r>
            <a:r>
              <a:rPr lang="en-US" sz="3600" b="1" dirty="0" smtClean="0"/>
              <a:t> </a:t>
            </a:r>
            <a:r>
              <a:rPr lang="en-US" sz="3600" b="1" dirty="0" err="1" smtClean="0"/>
              <a:t>cứu</a:t>
            </a:r>
            <a:r>
              <a:rPr lang="en-US" sz="3600" b="1" dirty="0" smtClean="0"/>
              <a:t> </a:t>
            </a:r>
            <a:r>
              <a:rPr lang="en-US" sz="3600" b="1" dirty="0" err="1" smtClean="0"/>
              <a:t>khoa</a:t>
            </a:r>
            <a:r>
              <a:rPr lang="en-US" sz="3600" b="1" dirty="0" smtClean="0"/>
              <a:t> </a:t>
            </a:r>
            <a:r>
              <a:rPr lang="en-US" sz="3600" b="1" dirty="0" err="1" smtClean="0"/>
              <a:t>học</a:t>
            </a:r>
            <a:r>
              <a:rPr lang="en-US" sz="3600" b="1" dirty="0" smtClean="0"/>
              <a:t> </a:t>
            </a:r>
            <a:r>
              <a:rPr lang="en-US" sz="3600" b="1" dirty="0" err="1" smtClean="0"/>
              <a:t>và</a:t>
            </a:r>
            <a:r>
              <a:rPr lang="en-US" sz="3600" b="1" dirty="0" smtClean="0"/>
              <a:t> </a:t>
            </a:r>
            <a:r>
              <a:rPr lang="en-US" sz="3600" b="1" dirty="0" err="1" smtClean="0"/>
              <a:t>triển</a:t>
            </a:r>
            <a:r>
              <a:rPr lang="en-US" sz="3600" b="1" dirty="0" smtClean="0"/>
              <a:t> </a:t>
            </a:r>
            <a:r>
              <a:rPr lang="en-US" sz="3600" b="1" dirty="0" err="1" smtClean="0"/>
              <a:t>khai</a:t>
            </a:r>
            <a:r>
              <a:rPr lang="en-US" sz="3600" b="1" dirty="0" smtClean="0"/>
              <a:t> </a:t>
            </a:r>
            <a:r>
              <a:rPr lang="en-US" sz="3600" b="1" dirty="0" err="1" smtClean="0"/>
              <a:t>thực</a:t>
            </a:r>
            <a:r>
              <a:rPr lang="en-US" sz="3600" b="1" dirty="0" smtClean="0"/>
              <a:t> </a:t>
            </a:r>
            <a:r>
              <a:rPr lang="en-US" sz="3600" b="1" dirty="0" err="1" smtClean="0"/>
              <a:t>nghiệm</a:t>
            </a:r>
            <a:r>
              <a:rPr lang="en-US" sz="3600" b="1" dirty="0" smtClean="0"/>
              <a:t> </a:t>
            </a:r>
            <a:r>
              <a:rPr lang="en-US" sz="3600" b="1" dirty="0" err="1" smtClean="0"/>
              <a:t>của</a:t>
            </a:r>
            <a:r>
              <a:rPr lang="en-US" sz="3600" b="1" dirty="0" smtClean="0"/>
              <a:t> </a:t>
            </a:r>
            <a:r>
              <a:rPr lang="en-US" sz="3600" b="1" dirty="0" err="1" smtClean="0"/>
              <a:t>đề</a:t>
            </a:r>
            <a:r>
              <a:rPr lang="en-US" sz="3600" b="1" dirty="0" smtClean="0"/>
              <a:t> </a:t>
            </a:r>
            <a:r>
              <a:rPr lang="en-US" sz="3600" b="1" dirty="0" err="1" smtClean="0"/>
              <a:t>tài</a:t>
            </a:r>
            <a:r>
              <a:rPr lang="en-US" sz="3600" b="1" dirty="0" smtClean="0"/>
              <a:t> </a:t>
            </a:r>
            <a:r>
              <a:rPr lang="en-US" sz="3600" b="1" dirty="0" err="1" smtClean="0"/>
              <a:t>và</a:t>
            </a:r>
            <a:r>
              <a:rPr lang="en-US" sz="3600" b="1" dirty="0" smtClean="0"/>
              <a:t> </a:t>
            </a:r>
            <a:r>
              <a:rPr lang="en-US" sz="3600" b="1" dirty="0" err="1" smtClean="0"/>
              <a:t>phương</a:t>
            </a:r>
            <a:r>
              <a:rPr lang="en-US" sz="3600" b="1" dirty="0" smtClean="0"/>
              <a:t> </a:t>
            </a:r>
            <a:r>
              <a:rPr lang="en-US" sz="3600" b="1" dirty="0" err="1" smtClean="0"/>
              <a:t>án</a:t>
            </a:r>
            <a:r>
              <a:rPr lang="en-US" sz="3600" b="1" dirty="0" smtClean="0"/>
              <a:t> </a:t>
            </a:r>
            <a:r>
              <a:rPr lang="en-US" sz="3600" b="1" dirty="0" err="1" smtClean="0"/>
              <a:t>thực</a:t>
            </a:r>
            <a:r>
              <a:rPr lang="en-US" sz="3600" b="1" dirty="0" smtClean="0"/>
              <a:t> </a:t>
            </a:r>
            <a:r>
              <a:rPr lang="en-US" sz="3600" b="1" dirty="0" err="1" smtClean="0"/>
              <a:t>hiện</a:t>
            </a:r>
            <a:r>
              <a:rPr lang="en-US" sz="3600" b="1" dirty="0" smtClean="0"/>
              <a:t>/</a:t>
            </a:r>
            <a:r>
              <a:rPr lang="en-US" sz="3600" b="1" dirty="0" err="1" smtClean="0">
                <a:solidFill>
                  <a:srgbClr val="FF0000"/>
                </a:solidFill>
              </a:rPr>
              <a:t>Nội</a:t>
            </a:r>
            <a:r>
              <a:rPr lang="en-US" sz="3600" b="1" dirty="0" smtClean="0">
                <a:solidFill>
                  <a:srgbClr val="FF0000"/>
                </a:solidFill>
              </a:rPr>
              <a:t> dung </a:t>
            </a:r>
            <a:r>
              <a:rPr lang="en-US" sz="3600" b="1" dirty="0" err="1" smtClean="0">
                <a:solidFill>
                  <a:srgbClr val="FF0000"/>
                </a:solidFill>
              </a:rPr>
              <a:t>nghiên</a:t>
            </a:r>
            <a:r>
              <a:rPr lang="en-US" sz="3600" b="1" dirty="0" smtClean="0">
                <a:solidFill>
                  <a:srgbClr val="FF0000"/>
                </a:solidFill>
              </a:rPr>
              <a:t> </a:t>
            </a:r>
            <a:r>
              <a:rPr lang="en-US" sz="3600" b="1" dirty="0" err="1" smtClean="0">
                <a:solidFill>
                  <a:srgbClr val="FF0000"/>
                </a:solidFill>
              </a:rPr>
              <a:t>cứu</a:t>
            </a:r>
            <a:r>
              <a:rPr lang="en-US" sz="3600" b="1" dirty="0" smtClean="0">
                <a:solidFill>
                  <a:srgbClr val="FF0000"/>
                </a:solidFill>
              </a:rPr>
              <a:t> </a:t>
            </a:r>
            <a:r>
              <a:rPr lang="en-US" sz="3600" b="1" dirty="0" err="1" smtClean="0">
                <a:solidFill>
                  <a:srgbClr val="FF0000"/>
                </a:solidFill>
              </a:rPr>
              <a:t>của</a:t>
            </a:r>
            <a:r>
              <a:rPr lang="en-US" sz="3600" b="1" dirty="0" smtClean="0">
                <a:solidFill>
                  <a:srgbClr val="FF0000"/>
                </a:solidFill>
              </a:rPr>
              <a:t> </a:t>
            </a:r>
            <a:r>
              <a:rPr lang="en-US" sz="3600" b="1" dirty="0" err="1" smtClean="0">
                <a:solidFill>
                  <a:srgbClr val="FF0000"/>
                </a:solidFill>
              </a:rPr>
              <a:t>đề</a:t>
            </a:r>
            <a:r>
              <a:rPr lang="en-US" sz="3600" b="1" dirty="0" smtClean="0">
                <a:solidFill>
                  <a:srgbClr val="FF0000"/>
                </a:solidFill>
              </a:rPr>
              <a:t> </a:t>
            </a:r>
            <a:r>
              <a:rPr lang="en-US" sz="3600" b="1" dirty="0" err="1" smtClean="0">
                <a:solidFill>
                  <a:srgbClr val="FF0000"/>
                </a:solidFill>
              </a:rPr>
              <a:t>tài</a:t>
            </a:r>
            <a:r>
              <a:rPr lang="en-US" sz="3600" dirty="0" smtClean="0">
                <a:solidFill>
                  <a:srgbClr val="FF0000"/>
                </a:solidFill>
              </a:rPr>
              <a:t/>
            </a:r>
            <a:br>
              <a:rPr lang="en-US" sz="3600" dirty="0" smtClean="0">
                <a:solidFill>
                  <a:srgbClr val="FF0000"/>
                </a:solidFill>
              </a:rPr>
            </a:br>
            <a:endParaRPr lang="en-US" sz="3600" dirty="0">
              <a:solidFill>
                <a:srgbClr val="FF0000"/>
              </a:solidFill>
            </a:endParaRPr>
          </a:p>
        </p:txBody>
      </p:sp>
      <p:sp>
        <p:nvSpPr>
          <p:cNvPr id="3" name="Content Placeholder 2"/>
          <p:cNvSpPr>
            <a:spLocks noGrp="1"/>
          </p:cNvSpPr>
          <p:nvPr>
            <p:ph idx="1"/>
          </p:nvPr>
        </p:nvSpPr>
        <p:spPr/>
        <p:txBody>
          <a:bodyPr>
            <a:normAutofit lnSpcReduction="10000"/>
          </a:bodyPr>
          <a:lstStyle/>
          <a:p>
            <a:r>
              <a:rPr lang="de-DE" i="1" dirty="0"/>
              <a:t>(Liệt kê và mô tả chi tiết những  công việc của từng nội dung nghiên cứu và triển khai thực nghiệm phù hợp cần thực hiện để giải quyết các vấn đề  và tạo ra sản phẩm theo đặt hàng, kèm  theo nhu cầu về nhân lực, trong đó chỉ rõ những nội dung mới, những nội dung kế thừa kết quả nghiên cứu của các đề tài trước đó, dự</a:t>
            </a:r>
            <a:r>
              <a:rPr lang="en-US" i="1" dirty="0"/>
              <a:t> </a:t>
            </a:r>
            <a:r>
              <a:rPr lang="en-US" i="1" dirty="0" err="1"/>
              <a:t>kiến</a:t>
            </a:r>
            <a:r>
              <a:rPr lang="en-US" i="1" dirty="0"/>
              <a:t> </a:t>
            </a:r>
            <a:r>
              <a:rPr lang="en-US" i="1" dirty="0" err="1"/>
              <a:t>những</a:t>
            </a:r>
            <a:r>
              <a:rPr lang="en-US" i="1" dirty="0"/>
              <a:t> </a:t>
            </a:r>
            <a:r>
              <a:rPr lang="en-US" i="1" dirty="0" err="1"/>
              <a:t>nội</a:t>
            </a:r>
            <a:r>
              <a:rPr lang="en-US" i="1" dirty="0"/>
              <a:t> dung  </a:t>
            </a:r>
            <a:r>
              <a:rPr lang="en-US" i="1" dirty="0" err="1"/>
              <a:t>có</a:t>
            </a:r>
            <a:r>
              <a:rPr lang="en-US" i="1" dirty="0"/>
              <a:t> </a:t>
            </a:r>
            <a:r>
              <a:rPr lang="en-US" i="1" dirty="0" err="1"/>
              <a:t>tính</a:t>
            </a:r>
            <a:r>
              <a:rPr lang="en-US" i="1" dirty="0"/>
              <a:t> </a:t>
            </a:r>
            <a:r>
              <a:rPr lang="en-US" i="1" dirty="0" err="1"/>
              <a:t>rủi</a:t>
            </a:r>
            <a:r>
              <a:rPr lang="en-US" i="1" dirty="0"/>
              <a:t> </a:t>
            </a:r>
            <a:r>
              <a:rPr lang="en-US" i="1" dirty="0" err="1"/>
              <a:t>ro</a:t>
            </a:r>
            <a:r>
              <a:rPr lang="en-US" i="1" dirty="0"/>
              <a:t> </a:t>
            </a:r>
            <a:r>
              <a:rPr lang="en-US" i="1" dirty="0" err="1"/>
              <a:t>và</a:t>
            </a:r>
            <a:r>
              <a:rPr lang="en-US" i="1" dirty="0"/>
              <a:t> </a:t>
            </a:r>
            <a:r>
              <a:rPr lang="en-US" i="1" dirty="0" err="1"/>
              <a:t>giải</a:t>
            </a:r>
            <a:r>
              <a:rPr lang="en-US" i="1" dirty="0"/>
              <a:t> </a:t>
            </a:r>
            <a:r>
              <a:rPr lang="en-US" i="1" dirty="0" err="1"/>
              <a:t>pháp</a:t>
            </a:r>
            <a:r>
              <a:rPr lang="en-US" i="1" dirty="0"/>
              <a:t> </a:t>
            </a:r>
            <a:r>
              <a:rPr lang="en-US" i="1" dirty="0" err="1"/>
              <a:t>khắc</a:t>
            </a:r>
            <a:r>
              <a:rPr lang="en-US" i="1" dirty="0"/>
              <a:t> </a:t>
            </a:r>
            <a:r>
              <a:rPr lang="en-US" i="1" dirty="0" err="1"/>
              <a:t>phục</a:t>
            </a:r>
            <a:r>
              <a:rPr lang="en-US" i="1" dirty="0"/>
              <a:t> – </a:t>
            </a:r>
            <a:r>
              <a:rPr lang="en-US" i="1" dirty="0" err="1"/>
              <a:t>nếu</a:t>
            </a:r>
            <a:r>
              <a:rPr lang="en-US" i="1" dirty="0"/>
              <a:t> </a:t>
            </a:r>
            <a:r>
              <a:rPr lang="en-US" i="1" dirty="0" err="1"/>
              <a:t>có</a:t>
            </a:r>
            <a:r>
              <a:rPr lang="en-US" i="1" dirty="0"/>
              <a:t>; </a:t>
            </a:r>
            <a:r>
              <a:rPr lang="en-US" i="1" dirty="0" err="1"/>
              <a:t>nội</a:t>
            </a:r>
            <a:r>
              <a:rPr lang="en-US" i="1" dirty="0"/>
              <a:t> dung  </a:t>
            </a:r>
            <a:r>
              <a:rPr lang="en-US" i="1" dirty="0" err="1"/>
              <a:t>thuê</a:t>
            </a:r>
            <a:r>
              <a:rPr lang="en-US" i="1" dirty="0"/>
              <a:t> </a:t>
            </a:r>
            <a:r>
              <a:rPr lang="en-US" i="1" dirty="0" err="1"/>
              <a:t>chuyên</a:t>
            </a:r>
            <a:r>
              <a:rPr lang="en-US" i="1" dirty="0"/>
              <a:t> </a:t>
            </a:r>
            <a:r>
              <a:rPr lang="en-US" i="1" dirty="0" err="1"/>
              <a:t>gia</a:t>
            </a:r>
            <a:r>
              <a:rPr lang="en-US" i="1" dirty="0"/>
              <a:t> </a:t>
            </a:r>
            <a:r>
              <a:rPr lang="en-US" i="1" dirty="0" err="1"/>
              <a:t>trong</a:t>
            </a:r>
            <a:r>
              <a:rPr lang="en-US" i="1" dirty="0"/>
              <a:t>, </a:t>
            </a:r>
            <a:r>
              <a:rPr lang="en-US" i="1" dirty="0" err="1"/>
              <a:t>ngoài</a:t>
            </a:r>
            <a:r>
              <a:rPr lang="en-US" i="1" dirty="0"/>
              <a:t> </a:t>
            </a:r>
            <a:r>
              <a:rPr lang="en-US" i="1" dirty="0" err="1"/>
              <a:t>nước</a:t>
            </a:r>
            <a:r>
              <a:rPr lang="en-US" i="1" dirty="0"/>
              <a:t> </a:t>
            </a:r>
            <a:r>
              <a:rPr lang="en-US" i="1" dirty="0" err="1"/>
              <a:t>thực</a:t>
            </a:r>
            <a:r>
              <a:rPr lang="en-US" i="1" dirty="0"/>
              <a:t> </a:t>
            </a:r>
            <a:r>
              <a:rPr lang="en-US" i="1" dirty="0" err="1"/>
              <a:t>hiện</a:t>
            </a:r>
            <a:r>
              <a:rPr lang="en-US" i="1" dirty="0"/>
              <a:t> </a:t>
            </a:r>
            <a:r>
              <a:rPr lang="en-US" i="1" dirty="0" err="1"/>
              <a:t>nếu</a:t>
            </a:r>
            <a:r>
              <a:rPr lang="en-US" i="1" dirty="0"/>
              <a:t> </a:t>
            </a:r>
            <a:r>
              <a:rPr lang="en-US" i="1" dirty="0" err="1"/>
              <a:t>có</a:t>
            </a:r>
            <a:r>
              <a:rPr lang="en-US" i="1" dirty="0"/>
              <a:t> </a:t>
            </a:r>
            <a:r>
              <a:rPr lang="en-US" i="1" dirty="0" err="1"/>
              <a:t>không</a:t>
            </a:r>
            <a:r>
              <a:rPr lang="en-US" i="1" dirty="0"/>
              <a:t> </a:t>
            </a:r>
            <a:r>
              <a:rPr lang="en-US" i="1" dirty="0" err="1"/>
              <a:t>kê</a:t>
            </a:r>
            <a:r>
              <a:rPr lang="en-US" i="1" dirty="0"/>
              <a:t> </a:t>
            </a:r>
            <a:r>
              <a:rPr lang="en-US" i="1" dirty="0" err="1"/>
              <a:t>khai</a:t>
            </a:r>
            <a:r>
              <a:rPr lang="en-US" i="1" dirty="0"/>
              <a:t> ở </a:t>
            </a:r>
            <a:r>
              <a:rPr lang="en-US" i="1" dirty="0" err="1"/>
              <a:t>mục</a:t>
            </a:r>
            <a:r>
              <a:rPr lang="en-US" i="1" dirty="0"/>
              <a:t> </a:t>
            </a:r>
            <a:r>
              <a:rPr lang="en-US" i="1" dirty="0" err="1"/>
              <a:t>này</a:t>
            </a:r>
            <a:r>
              <a:rPr lang="en-US" i="1" dirty="0"/>
              <a:t>, </a:t>
            </a:r>
            <a:r>
              <a:rPr lang="en-US" i="1" dirty="0" err="1"/>
              <a:t>sẽ</a:t>
            </a:r>
            <a:r>
              <a:rPr lang="en-US" i="1" dirty="0"/>
              <a:t> </a:t>
            </a:r>
            <a:r>
              <a:rPr lang="en-US" i="1" dirty="0" err="1"/>
              <a:t>được</a:t>
            </a:r>
            <a:r>
              <a:rPr lang="en-US" i="1" dirty="0"/>
              <a:t> </a:t>
            </a:r>
            <a:r>
              <a:rPr lang="en-US" i="1" dirty="0" err="1"/>
              <a:t>kê</a:t>
            </a:r>
            <a:r>
              <a:rPr lang="en-US" i="1" dirty="0"/>
              <a:t> </a:t>
            </a:r>
            <a:r>
              <a:rPr lang="en-US" i="1" dirty="0" err="1"/>
              <a:t>khai</a:t>
            </a:r>
            <a:r>
              <a:rPr lang="en-US" i="1" dirty="0"/>
              <a:t> ở </a:t>
            </a:r>
            <a:r>
              <a:rPr lang="en-US" i="1" dirty="0" err="1"/>
              <a:t>mục</a:t>
            </a:r>
            <a:r>
              <a:rPr lang="en-US" i="1" dirty="0"/>
              <a:t> 21</a:t>
            </a:r>
            <a:r>
              <a:rPr lang="en-US" i="1" dirty="0" smtClean="0"/>
              <a:t>)</a:t>
            </a:r>
          </a:p>
          <a:p>
            <a:r>
              <a:rPr lang="en-US" i="1" dirty="0" smtClean="0">
                <a:solidFill>
                  <a:srgbClr val="FF0000"/>
                </a:solidFill>
              </a:rPr>
              <a:t>(</a:t>
            </a:r>
            <a:r>
              <a:rPr lang="en-US" i="1" dirty="0" err="1" smtClean="0">
                <a:solidFill>
                  <a:srgbClr val="FF0000"/>
                </a:solidFill>
              </a:rPr>
              <a:t>xác</a:t>
            </a:r>
            <a:r>
              <a:rPr lang="en-US" i="1" dirty="0" smtClean="0">
                <a:solidFill>
                  <a:srgbClr val="FF0000"/>
                </a:solidFill>
              </a:rPr>
              <a:t> </a:t>
            </a:r>
            <a:r>
              <a:rPr lang="en-US" i="1" dirty="0" err="1">
                <a:solidFill>
                  <a:srgbClr val="FF0000"/>
                </a:solidFill>
              </a:rPr>
              <a:t>định</a:t>
            </a:r>
            <a:r>
              <a:rPr lang="en-US" i="1" dirty="0">
                <a:solidFill>
                  <a:srgbClr val="FF0000"/>
                </a:solidFill>
              </a:rPr>
              <a:t> </a:t>
            </a:r>
            <a:r>
              <a:rPr lang="en-US" i="1" dirty="0" err="1">
                <a:solidFill>
                  <a:srgbClr val="FF0000"/>
                </a:solidFill>
              </a:rPr>
              <a:t>các</a:t>
            </a:r>
            <a:r>
              <a:rPr lang="en-US" i="1" dirty="0">
                <a:solidFill>
                  <a:srgbClr val="FF0000"/>
                </a:solidFill>
              </a:rPr>
              <a:t> </a:t>
            </a:r>
            <a:r>
              <a:rPr lang="en-US" i="1" dirty="0" err="1">
                <a:solidFill>
                  <a:srgbClr val="FF0000"/>
                </a:solidFill>
              </a:rPr>
              <a:t>nội</a:t>
            </a:r>
            <a:r>
              <a:rPr lang="en-US" i="1" dirty="0">
                <a:solidFill>
                  <a:srgbClr val="FF0000"/>
                </a:solidFill>
              </a:rPr>
              <a:t> dung </a:t>
            </a:r>
            <a:r>
              <a:rPr lang="en-US" i="1" dirty="0" err="1">
                <a:solidFill>
                  <a:srgbClr val="FF0000"/>
                </a:solidFill>
              </a:rPr>
              <a:t>nghiên</a:t>
            </a:r>
            <a:r>
              <a:rPr lang="en-US" i="1" dirty="0">
                <a:solidFill>
                  <a:srgbClr val="FF0000"/>
                </a:solidFill>
              </a:rPr>
              <a:t> </a:t>
            </a:r>
            <a:r>
              <a:rPr lang="en-US" i="1" dirty="0" err="1">
                <a:solidFill>
                  <a:srgbClr val="FF0000"/>
                </a:solidFill>
              </a:rPr>
              <a:t>cứu</a:t>
            </a:r>
            <a:r>
              <a:rPr lang="en-US" i="1" dirty="0">
                <a:solidFill>
                  <a:srgbClr val="FF0000"/>
                </a:solidFill>
              </a:rPr>
              <a:t> </a:t>
            </a:r>
            <a:r>
              <a:rPr lang="en-US" i="1" dirty="0" err="1">
                <a:solidFill>
                  <a:srgbClr val="FF0000"/>
                </a:solidFill>
              </a:rPr>
              <a:t>rõ</a:t>
            </a:r>
            <a:r>
              <a:rPr lang="en-US" i="1" dirty="0">
                <a:solidFill>
                  <a:srgbClr val="FF0000"/>
                </a:solidFill>
              </a:rPr>
              <a:t> </a:t>
            </a:r>
            <a:r>
              <a:rPr lang="en-US" i="1" dirty="0" err="1">
                <a:solidFill>
                  <a:srgbClr val="FF0000"/>
                </a:solidFill>
              </a:rPr>
              <a:t>ràng</a:t>
            </a:r>
            <a:r>
              <a:rPr lang="en-US" i="1" dirty="0">
                <a:solidFill>
                  <a:srgbClr val="FF0000"/>
                </a:solidFill>
              </a:rPr>
              <a:t>, </a:t>
            </a:r>
            <a:r>
              <a:rPr lang="en-US" i="1" dirty="0" err="1">
                <a:solidFill>
                  <a:srgbClr val="FF0000"/>
                </a:solidFill>
              </a:rPr>
              <a:t>có</a:t>
            </a:r>
            <a:r>
              <a:rPr lang="en-US" i="1" dirty="0">
                <a:solidFill>
                  <a:srgbClr val="FF0000"/>
                </a:solidFill>
              </a:rPr>
              <a:t> </a:t>
            </a:r>
            <a:r>
              <a:rPr lang="en-US" i="1" dirty="0" err="1">
                <a:solidFill>
                  <a:srgbClr val="FF0000"/>
                </a:solidFill>
              </a:rPr>
              <a:t>tính</a:t>
            </a:r>
            <a:r>
              <a:rPr lang="en-US" i="1" dirty="0">
                <a:solidFill>
                  <a:srgbClr val="FF0000"/>
                </a:solidFill>
              </a:rPr>
              <a:t> </a:t>
            </a:r>
            <a:r>
              <a:rPr lang="en-US" i="1" dirty="0" err="1">
                <a:solidFill>
                  <a:srgbClr val="FF0000"/>
                </a:solidFill>
              </a:rPr>
              <a:t>hệ</a:t>
            </a:r>
            <a:r>
              <a:rPr lang="en-US" i="1" dirty="0">
                <a:solidFill>
                  <a:srgbClr val="FF0000"/>
                </a:solidFill>
              </a:rPr>
              <a:t> </a:t>
            </a:r>
            <a:r>
              <a:rPr lang="en-US" i="1" dirty="0" err="1">
                <a:solidFill>
                  <a:srgbClr val="FF0000"/>
                </a:solidFill>
              </a:rPr>
              <a:t>thống</a:t>
            </a:r>
            <a:r>
              <a:rPr lang="en-US" i="1" dirty="0">
                <a:solidFill>
                  <a:srgbClr val="FF0000"/>
                </a:solidFill>
              </a:rPr>
              <a:t>, </a:t>
            </a:r>
            <a:r>
              <a:rPr lang="en-US" i="1" dirty="0" err="1">
                <a:solidFill>
                  <a:srgbClr val="FF0000"/>
                </a:solidFill>
              </a:rPr>
              <a:t>logíc</a:t>
            </a:r>
            <a:r>
              <a:rPr lang="en-US" i="1" dirty="0">
                <a:solidFill>
                  <a:srgbClr val="FF0000"/>
                </a:solidFill>
              </a:rPr>
              <a:t>, </a:t>
            </a:r>
            <a:r>
              <a:rPr lang="en-US" i="1" dirty="0" err="1">
                <a:solidFill>
                  <a:srgbClr val="FF0000"/>
                </a:solidFill>
              </a:rPr>
              <a:t>phù</a:t>
            </a:r>
            <a:r>
              <a:rPr lang="en-US" i="1" dirty="0">
                <a:solidFill>
                  <a:srgbClr val="FF0000"/>
                </a:solidFill>
              </a:rPr>
              <a:t> </a:t>
            </a:r>
            <a:r>
              <a:rPr lang="en-US" i="1" dirty="0" err="1">
                <a:solidFill>
                  <a:srgbClr val="FF0000"/>
                </a:solidFill>
              </a:rPr>
              <a:t>hợp</a:t>
            </a:r>
            <a:r>
              <a:rPr lang="en-US" i="1" dirty="0">
                <a:solidFill>
                  <a:srgbClr val="FF0000"/>
                </a:solidFill>
              </a:rPr>
              <a:t> </a:t>
            </a:r>
            <a:r>
              <a:rPr lang="en-US" i="1" dirty="0" err="1">
                <a:solidFill>
                  <a:srgbClr val="FF0000"/>
                </a:solidFill>
              </a:rPr>
              <a:t>cần</a:t>
            </a:r>
            <a:r>
              <a:rPr lang="en-US" i="1" dirty="0">
                <a:solidFill>
                  <a:srgbClr val="FF0000"/>
                </a:solidFill>
              </a:rPr>
              <a:t> </a:t>
            </a:r>
            <a:r>
              <a:rPr lang="en-US" i="1" dirty="0" err="1">
                <a:solidFill>
                  <a:srgbClr val="FF0000"/>
                </a:solidFill>
              </a:rPr>
              <a:t>thực</a:t>
            </a:r>
            <a:r>
              <a:rPr lang="en-US" i="1" dirty="0">
                <a:solidFill>
                  <a:srgbClr val="FF0000"/>
                </a:solidFill>
              </a:rPr>
              <a:t> </a:t>
            </a:r>
            <a:r>
              <a:rPr lang="en-US" i="1" dirty="0" err="1">
                <a:solidFill>
                  <a:srgbClr val="FF0000"/>
                </a:solidFill>
              </a:rPr>
              <a:t>hiện</a:t>
            </a:r>
            <a:r>
              <a:rPr lang="en-US" i="1" dirty="0">
                <a:solidFill>
                  <a:srgbClr val="FF0000"/>
                </a:solidFill>
              </a:rPr>
              <a:t>  </a:t>
            </a:r>
            <a:r>
              <a:rPr lang="en-US" i="1" dirty="0" err="1">
                <a:solidFill>
                  <a:srgbClr val="FF0000"/>
                </a:solidFill>
              </a:rPr>
              <a:t>để</a:t>
            </a:r>
            <a:r>
              <a:rPr lang="en-US" i="1" dirty="0">
                <a:solidFill>
                  <a:srgbClr val="FF0000"/>
                </a:solidFill>
              </a:rPr>
              <a:t> </a:t>
            </a:r>
            <a:r>
              <a:rPr lang="en-US" i="1" dirty="0" err="1">
                <a:solidFill>
                  <a:srgbClr val="FF0000"/>
                </a:solidFill>
              </a:rPr>
              <a:t>đạt</a:t>
            </a:r>
            <a:r>
              <a:rPr lang="en-US" i="1" dirty="0">
                <a:solidFill>
                  <a:srgbClr val="FF0000"/>
                </a:solidFill>
              </a:rPr>
              <a:t> </a:t>
            </a:r>
            <a:r>
              <a:rPr lang="en-US" i="1" dirty="0" err="1">
                <a:solidFill>
                  <a:srgbClr val="FF0000"/>
                </a:solidFill>
              </a:rPr>
              <a:t>mục</a:t>
            </a:r>
            <a:r>
              <a:rPr lang="en-US" i="1" dirty="0">
                <a:solidFill>
                  <a:srgbClr val="FF0000"/>
                </a:solidFill>
              </a:rPr>
              <a:t> </a:t>
            </a:r>
            <a:r>
              <a:rPr lang="en-US" i="1" dirty="0" err="1">
                <a:solidFill>
                  <a:srgbClr val="FF0000"/>
                </a:solidFill>
              </a:rPr>
              <a:t>tiêu</a:t>
            </a:r>
            <a:r>
              <a:rPr lang="en-US" i="1" dirty="0">
                <a:solidFill>
                  <a:srgbClr val="FF0000"/>
                </a:solidFill>
              </a:rPr>
              <a:t> </a:t>
            </a:r>
            <a:r>
              <a:rPr lang="en-US" i="1" dirty="0" err="1">
                <a:solidFill>
                  <a:srgbClr val="FF0000"/>
                </a:solidFill>
              </a:rPr>
              <a:t>đề</a:t>
            </a:r>
            <a:r>
              <a:rPr lang="en-US" i="1" dirty="0">
                <a:solidFill>
                  <a:srgbClr val="FF0000"/>
                </a:solidFill>
              </a:rPr>
              <a:t> </a:t>
            </a:r>
            <a:r>
              <a:rPr lang="en-US" i="1" dirty="0" err="1">
                <a:solidFill>
                  <a:srgbClr val="FF0000"/>
                </a:solidFill>
              </a:rPr>
              <a:t>ra</a:t>
            </a:r>
            <a:r>
              <a:rPr lang="en-US" i="1" dirty="0">
                <a:solidFill>
                  <a:srgbClr val="FF0000"/>
                </a:solidFill>
              </a:rPr>
              <a:t>; </a:t>
            </a:r>
            <a:r>
              <a:rPr lang="en-US" i="1" dirty="0" err="1">
                <a:solidFill>
                  <a:srgbClr val="FF0000"/>
                </a:solidFill>
              </a:rPr>
              <a:t>nội</a:t>
            </a:r>
            <a:r>
              <a:rPr lang="en-US" i="1" dirty="0">
                <a:solidFill>
                  <a:srgbClr val="FF0000"/>
                </a:solidFill>
              </a:rPr>
              <a:t> dung  </a:t>
            </a:r>
            <a:r>
              <a:rPr lang="en-US" i="1" dirty="0" err="1">
                <a:solidFill>
                  <a:srgbClr val="FF0000"/>
                </a:solidFill>
              </a:rPr>
              <a:t>thuê</a:t>
            </a:r>
            <a:r>
              <a:rPr lang="en-US" i="1" dirty="0">
                <a:solidFill>
                  <a:srgbClr val="FF0000"/>
                </a:solidFill>
              </a:rPr>
              <a:t> </a:t>
            </a:r>
            <a:r>
              <a:rPr lang="en-US" i="1" dirty="0" err="1">
                <a:solidFill>
                  <a:srgbClr val="FF0000"/>
                </a:solidFill>
              </a:rPr>
              <a:t>chuyên</a:t>
            </a:r>
            <a:r>
              <a:rPr lang="en-US" i="1" dirty="0">
                <a:solidFill>
                  <a:srgbClr val="FF0000"/>
                </a:solidFill>
              </a:rPr>
              <a:t> </a:t>
            </a:r>
            <a:r>
              <a:rPr lang="en-US" i="1" dirty="0" err="1">
                <a:solidFill>
                  <a:srgbClr val="FF0000"/>
                </a:solidFill>
              </a:rPr>
              <a:t>gia</a:t>
            </a:r>
            <a:r>
              <a:rPr lang="en-US" i="1" dirty="0">
                <a:solidFill>
                  <a:srgbClr val="FF0000"/>
                </a:solidFill>
              </a:rPr>
              <a:t> </a:t>
            </a:r>
            <a:r>
              <a:rPr lang="en-US" i="1" dirty="0" err="1">
                <a:solidFill>
                  <a:srgbClr val="FF0000"/>
                </a:solidFill>
              </a:rPr>
              <a:t>trong</a:t>
            </a:r>
            <a:r>
              <a:rPr lang="en-US" i="1" dirty="0">
                <a:solidFill>
                  <a:srgbClr val="FF0000"/>
                </a:solidFill>
              </a:rPr>
              <a:t>, </a:t>
            </a:r>
            <a:r>
              <a:rPr lang="en-US" i="1" dirty="0" err="1">
                <a:solidFill>
                  <a:srgbClr val="FF0000"/>
                </a:solidFill>
              </a:rPr>
              <a:t>ngoài</a:t>
            </a:r>
            <a:r>
              <a:rPr lang="en-US" i="1" dirty="0">
                <a:solidFill>
                  <a:srgbClr val="FF0000"/>
                </a:solidFill>
              </a:rPr>
              <a:t> </a:t>
            </a:r>
            <a:r>
              <a:rPr lang="en-US" i="1" dirty="0" err="1">
                <a:solidFill>
                  <a:srgbClr val="FF0000"/>
                </a:solidFill>
              </a:rPr>
              <a:t>nước</a:t>
            </a:r>
            <a:r>
              <a:rPr lang="en-US" i="1" dirty="0">
                <a:solidFill>
                  <a:srgbClr val="FF0000"/>
                </a:solidFill>
              </a:rPr>
              <a:t> </a:t>
            </a:r>
            <a:r>
              <a:rPr lang="en-US" i="1" dirty="0" err="1">
                <a:solidFill>
                  <a:srgbClr val="FF0000"/>
                </a:solidFill>
              </a:rPr>
              <a:t>thực</a:t>
            </a:r>
            <a:r>
              <a:rPr lang="en-US" i="1" dirty="0">
                <a:solidFill>
                  <a:srgbClr val="FF0000"/>
                </a:solidFill>
              </a:rPr>
              <a:t> </a:t>
            </a:r>
            <a:r>
              <a:rPr lang="en-US" i="1" dirty="0" err="1">
                <a:solidFill>
                  <a:srgbClr val="FF0000"/>
                </a:solidFill>
              </a:rPr>
              <a:t>hiện</a:t>
            </a:r>
            <a:r>
              <a:rPr lang="en-US" i="1" dirty="0">
                <a:solidFill>
                  <a:srgbClr val="FF0000"/>
                </a:solidFill>
              </a:rPr>
              <a:t> </a:t>
            </a:r>
            <a:r>
              <a:rPr lang="en-US" i="1" dirty="0" err="1">
                <a:solidFill>
                  <a:srgbClr val="FF0000"/>
                </a:solidFill>
              </a:rPr>
              <a:t>nếu</a:t>
            </a:r>
            <a:r>
              <a:rPr lang="en-US" i="1" dirty="0">
                <a:solidFill>
                  <a:srgbClr val="FF0000"/>
                </a:solidFill>
              </a:rPr>
              <a:t> </a:t>
            </a:r>
            <a:r>
              <a:rPr lang="en-US" i="1" dirty="0" err="1">
                <a:solidFill>
                  <a:srgbClr val="FF0000"/>
                </a:solidFill>
              </a:rPr>
              <a:t>có</a:t>
            </a:r>
            <a:r>
              <a:rPr lang="en-US" i="1" dirty="0">
                <a:solidFill>
                  <a:srgbClr val="FF0000"/>
                </a:solidFill>
              </a:rPr>
              <a:t> </a:t>
            </a:r>
            <a:r>
              <a:rPr lang="en-US" i="1" dirty="0" err="1">
                <a:solidFill>
                  <a:srgbClr val="FF0000"/>
                </a:solidFill>
              </a:rPr>
              <a:t>không</a:t>
            </a:r>
            <a:r>
              <a:rPr lang="en-US" i="1" dirty="0">
                <a:solidFill>
                  <a:srgbClr val="FF0000"/>
                </a:solidFill>
              </a:rPr>
              <a:t> </a:t>
            </a:r>
            <a:r>
              <a:rPr lang="en-US" i="1" dirty="0" err="1">
                <a:solidFill>
                  <a:srgbClr val="FF0000"/>
                </a:solidFill>
              </a:rPr>
              <a:t>kê</a:t>
            </a:r>
            <a:r>
              <a:rPr lang="en-US" i="1" dirty="0">
                <a:solidFill>
                  <a:srgbClr val="FF0000"/>
                </a:solidFill>
              </a:rPr>
              <a:t> </a:t>
            </a:r>
            <a:r>
              <a:rPr lang="en-US" i="1" dirty="0" err="1">
                <a:solidFill>
                  <a:srgbClr val="FF0000"/>
                </a:solidFill>
              </a:rPr>
              <a:t>khai</a:t>
            </a:r>
            <a:r>
              <a:rPr lang="en-US" i="1" dirty="0">
                <a:solidFill>
                  <a:srgbClr val="FF0000"/>
                </a:solidFill>
              </a:rPr>
              <a:t> ở </a:t>
            </a:r>
            <a:r>
              <a:rPr lang="en-US" i="1" dirty="0" err="1">
                <a:solidFill>
                  <a:srgbClr val="FF0000"/>
                </a:solidFill>
              </a:rPr>
              <a:t>mục</a:t>
            </a:r>
            <a:r>
              <a:rPr lang="en-US" i="1" dirty="0">
                <a:solidFill>
                  <a:srgbClr val="FF0000"/>
                </a:solidFill>
              </a:rPr>
              <a:t> </a:t>
            </a:r>
            <a:r>
              <a:rPr lang="en-US" i="1" dirty="0" err="1">
                <a:solidFill>
                  <a:srgbClr val="FF0000"/>
                </a:solidFill>
              </a:rPr>
              <a:t>này</a:t>
            </a:r>
            <a:r>
              <a:rPr lang="en-US" i="1" dirty="0">
                <a:solidFill>
                  <a:srgbClr val="FF0000"/>
                </a:solidFill>
              </a:rPr>
              <a:t>, </a:t>
            </a:r>
            <a:r>
              <a:rPr lang="en-US" i="1" dirty="0" err="1">
                <a:solidFill>
                  <a:srgbClr val="FF0000"/>
                </a:solidFill>
              </a:rPr>
              <a:t>sẽ</a:t>
            </a:r>
            <a:r>
              <a:rPr lang="en-US" i="1" dirty="0">
                <a:solidFill>
                  <a:srgbClr val="FF0000"/>
                </a:solidFill>
              </a:rPr>
              <a:t> </a:t>
            </a:r>
            <a:r>
              <a:rPr lang="en-US" i="1" dirty="0" err="1">
                <a:solidFill>
                  <a:srgbClr val="FF0000"/>
                </a:solidFill>
              </a:rPr>
              <a:t>được</a:t>
            </a:r>
            <a:r>
              <a:rPr lang="en-US" i="1" dirty="0">
                <a:solidFill>
                  <a:srgbClr val="FF0000"/>
                </a:solidFill>
              </a:rPr>
              <a:t> </a:t>
            </a:r>
            <a:r>
              <a:rPr lang="en-US" i="1" dirty="0" err="1">
                <a:solidFill>
                  <a:srgbClr val="FF0000"/>
                </a:solidFill>
              </a:rPr>
              <a:t>kê</a:t>
            </a:r>
            <a:r>
              <a:rPr lang="en-US" i="1" dirty="0">
                <a:solidFill>
                  <a:srgbClr val="FF0000"/>
                </a:solidFill>
              </a:rPr>
              <a:t> </a:t>
            </a:r>
            <a:r>
              <a:rPr lang="en-US" i="1" dirty="0" err="1">
                <a:solidFill>
                  <a:srgbClr val="FF0000"/>
                </a:solidFill>
              </a:rPr>
              <a:t>khai</a:t>
            </a:r>
            <a:r>
              <a:rPr lang="en-US" i="1" dirty="0">
                <a:solidFill>
                  <a:srgbClr val="FF0000"/>
                </a:solidFill>
              </a:rPr>
              <a:t> ở </a:t>
            </a:r>
            <a:r>
              <a:rPr lang="en-US" i="1" dirty="0" err="1">
                <a:solidFill>
                  <a:srgbClr val="FF0000"/>
                </a:solidFill>
              </a:rPr>
              <a:t>mục</a:t>
            </a:r>
            <a:r>
              <a:rPr lang="en-US" i="1" dirty="0">
                <a:solidFill>
                  <a:srgbClr val="FF0000"/>
                </a:solidFill>
              </a:rPr>
              <a:t> </a:t>
            </a:r>
            <a:r>
              <a:rPr lang="en-US" i="1" dirty="0" smtClean="0">
                <a:solidFill>
                  <a:srgbClr val="FF0000"/>
                </a:solidFill>
              </a:rPr>
              <a:t>21)</a:t>
            </a:r>
          </a:p>
          <a:p>
            <a:endParaRPr lang="en-US" i="1" dirty="0"/>
          </a:p>
        </p:txBody>
      </p:sp>
    </p:spTree>
    <p:extLst>
      <p:ext uri="{BB962C8B-B14F-4D97-AF65-F5344CB8AC3E}">
        <p14:creationId xmlns:p14="http://schemas.microsoft.com/office/powerpoint/2010/main" val="2559059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a:t>C</a:t>
            </a:r>
            <a:r>
              <a:rPr lang="en-US" sz="4000" b="1" dirty="0" err="1" smtClean="0"/>
              <a:t>ách</a:t>
            </a:r>
            <a:r>
              <a:rPr lang="en-US" sz="4000" b="1" dirty="0" smtClean="0"/>
              <a:t> </a:t>
            </a:r>
            <a:r>
              <a:rPr lang="en-US" sz="4000" b="1" dirty="0" err="1"/>
              <a:t>tiếp</a:t>
            </a:r>
            <a:r>
              <a:rPr lang="en-US" sz="4000" b="1" dirty="0"/>
              <a:t> </a:t>
            </a:r>
            <a:r>
              <a:rPr lang="en-US" sz="4000" b="1" dirty="0" err="1"/>
              <a:t>cận</a:t>
            </a:r>
            <a:r>
              <a:rPr lang="en-US" sz="4000" b="1" dirty="0"/>
              <a:t>, </a:t>
            </a:r>
            <a:r>
              <a:rPr lang="en-US" sz="4000" b="1" dirty="0" err="1"/>
              <a:t>phương</a:t>
            </a:r>
            <a:r>
              <a:rPr lang="en-US" sz="4000" b="1" dirty="0"/>
              <a:t> </a:t>
            </a:r>
            <a:r>
              <a:rPr lang="en-US" sz="4000" b="1" dirty="0" err="1"/>
              <a:t>pháp</a:t>
            </a:r>
            <a:r>
              <a:rPr lang="en-US" sz="4000" b="1" dirty="0"/>
              <a:t> </a:t>
            </a:r>
            <a:r>
              <a:rPr lang="en-US" sz="4000" b="1" dirty="0" err="1"/>
              <a:t>nghiên</a:t>
            </a:r>
            <a:r>
              <a:rPr lang="en-US" sz="4000" b="1" dirty="0"/>
              <a:t> </a:t>
            </a:r>
            <a:r>
              <a:rPr lang="en-US" sz="4000" b="1" dirty="0" err="1"/>
              <a:t>cứu</a:t>
            </a:r>
            <a:r>
              <a:rPr lang="en-US" sz="4000" b="1" dirty="0"/>
              <a:t>, </a:t>
            </a:r>
            <a:r>
              <a:rPr lang="en-US" sz="4000" b="1" dirty="0" err="1"/>
              <a:t>kỹ</a:t>
            </a:r>
            <a:r>
              <a:rPr lang="en-US" sz="4000" b="1" dirty="0"/>
              <a:t> </a:t>
            </a:r>
            <a:r>
              <a:rPr lang="en-US" sz="4000" b="1" dirty="0" err="1"/>
              <a:t>thuật</a:t>
            </a:r>
            <a:r>
              <a:rPr lang="en-US" sz="4000" b="1" dirty="0"/>
              <a:t> </a:t>
            </a:r>
            <a:r>
              <a:rPr lang="en-US" sz="4000" b="1" dirty="0" err="1"/>
              <a:t>sử</a:t>
            </a:r>
            <a:r>
              <a:rPr lang="en-US" sz="4000" b="1" dirty="0"/>
              <a:t> </a:t>
            </a:r>
            <a:r>
              <a:rPr lang="en-US" sz="4000" b="1" dirty="0" err="1"/>
              <a:t>dụng</a:t>
            </a:r>
            <a:endParaRPr lang="en-US" sz="4000" dirty="0"/>
          </a:p>
        </p:txBody>
      </p:sp>
      <p:sp>
        <p:nvSpPr>
          <p:cNvPr id="3" name="Content Placeholder 2"/>
          <p:cNvSpPr>
            <a:spLocks noGrp="1"/>
          </p:cNvSpPr>
          <p:nvPr>
            <p:ph idx="1"/>
          </p:nvPr>
        </p:nvSpPr>
        <p:spPr/>
        <p:txBody>
          <a:bodyPr/>
          <a:lstStyle/>
          <a:p>
            <a:r>
              <a:rPr lang="en-US" i="1" dirty="0" smtClean="0"/>
              <a:t>(</a:t>
            </a:r>
            <a:r>
              <a:rPr lang="en-US" i="1" dirty="0" err="1" smtClean="0"/>
              <a:t>Luận</a:t>
            </a:r>
            <a:r>
              <a:rPr lang="en-US" i="1" dirty="0" smtClean="0"/>
              <a:t> </a:t>
            </a:r>
            <a:r>
              <a:rPr lang="en-US" i="1" dirty="0" err="1" smtClean="0"/>
              <a:t>cứ</a:t>
            </a:r>
            <a:r>
              <a:rPr lang="en-US" i="1" dirty="0" smtClean="0"/>
              <a:t> </a:t>
            </a:r>
            <a:r>
              <a:rPr lang="en-US" i="1" dirty="0" err="1" smtClean="0"/>
              <a:t>rõ</a:t>
            </a:r>
            <a:r>
              <a:rPr lang="en-US" i="1" dirty="0" smtClean="0"/>
              <a:t> </a:t>
            </a:r>
            <a:r>
              <a:rPr lang="en-US" i="1" dirty="0" err="1" smtClean="0"/>
              <a:t>cách</a:t>
            </a:r>
            <a:r>
              <a:rPr lang="en-US" i="1" dirty="0" smtClean="0"/>
              <a:t> </a:t>
            </a:r>
            <a:r>
              <a:rPr lang="en-US" i="1" dirty="0" err="1" smtClean="0"/>
              <a:t>tiếp</a:t>
            </a:r>
            <a:r>
              <a:rPr lang="en-US" i="1" dirty="0" smtClean="0"/>
              <a:t> </a:t>
            </a:r>
            <a:r>
              <a:rPr lang="en-US" i="1" dirty="0" err="1" smtClean="0"/>
              <a:t>cận</a:t>
            </a:r>
            <a:r>
              <a:rPr lang="en-US" i="1" dirty="0" smtClean="0"/>
              <a:t> </a:t>
            </a:r>
            <a:r>
              <a:rPr lang="en-US" i="1" dirty="0" err="1" smtClean="0"/>
              <a:t>vấn</a:t>
            </a:r>
            <a:r>
              <a:rPr lang="en-US" i="1" dirty="0" smtClean="0"/>
              <a:t> </a:t>
            </a:r>
            <a:r>
              <a:rPr lang="en-US" i="1" dirty="0" err="1" smtClean="0"/>
              <a:t>đề</a:t>
            </a:r>
            <a:r>
              <a:rPr lang="en-US" i="1" dirty="0" smtClean="0"/>
              <a:t> </a:t>
            </a:r>
            <a:r>
              <a:rPr lang="en-US" i="1" dirty="0" err="1" smtClean="0"/>
              <a:t>nghiên</a:t>
            </a:r>
            <a:r>
              <a:rPr lang="en-US" i="1" dirty="0" smtClean="0"/>
              <a:t> </a:t>
            </a:r>
            <a:r>
              <a:rPr lang="en-US" i="1" dirty="0" err="1" smtClean="0"/>
              <a:t>cứu</a:t>
            </a:r>
            <a:r>
              <a:rPr lang="en-US" i="1" dirty="0" smtClean="0"/>
              <a:t>, </a:t>
            </a:r>
            <a:r>
              <a:rPr lang="en-US" i="1" dirty="0" err="1" smtClean="0"/>
              <a:t>thiết</a:t>
            </a:r>
            <a:r>
              <a:rPr lang="en-US" i="1" dirty="0" smtClean="0"/>
              <a:t> </a:t>
            </a:r>
            <a:r>
              <a:rPr lang="en-US" i="1" dirty="0" err="1" smtClean="0"/>
              <a:t>kế</a:t>
            </a:r>
            <a:r>
              <a:rPr lang="en-US" i="1" dirty="0" smtClean="0"/>
              <a:t> </a:t>
            </a:r>
            <a:r>
              <a:rPr lang="en-US" i="1" dirty="0" err="1" smtClean="0"/>
              <a:t>nghiên</a:t>
            </a:r>
            <a:r>
              <a:rPr lang="en-US" i="1" dirty="0" smtClean="0"/>
              <a:t> </a:t>
            </a:r>
            <a:r>
              <a:rPr lang="en-US" i="1" dirty="0" err="1" smtClean="0"/>
              <a:t>cứu</a:t>
            </a:r>
            <a:r>
              <a:rPr lang="en-US" i="1" dirty="0" smtClean="0"/>
              <a:t>, </a:t>
            </a:r>
            <a:r>
              <a:rPr lang="en-US" i="1" dirty="0" err="1" smtClean="0"/>
              <a:t>phương</a:t>
            </a:r>
            <a:r>
              <a:rPr lang="en-US" i="1" dirty="0" smtClean="0"/>
              <a:t> </a:t>
            </a:r>
            <a:r>
              <a:rPr lang="en-US" i="1" dirty="0" err="1" smtClean="0"/>
              <a:t>pháp</a:t>
            </a:r>
            <a:r>
              <a:rPr lang="en-US" i="1" dirty="0" smtClean="0"/>
              <a:t> </a:t>
            </a:r>
            <a:r>
              <a:rPr lang="en-US" i="1" dirty="0" err="1" smtClean="0"/>
              <a:t>nghiên</a:t>
            </a:r>
            <a:r>
              <a:rPr lang="en-US" i="1" dirty="0" smtClean="0"/>
              <a:t> </a:t>
            </a:r>
            <a:r>
              <a:rPr lang="en-US" i="1" dirty="0" err="1" smtClean="0"/>
              <a:t>cứu</a:t>
            </a:r>
            <a:r>
              <a:rPr lang="en-US" i="1" dirty="0" smtClean="0"/>
              <a:t>, </a:t>
            </a:r>
            <a:r>
              <a:rPr lang="en-US" i="1" dirty="0" err="1" smtClean="0"/>
              <a:t>kỹ</a:t>
            </a:r>
            <a:r>
              <a:rPr lang="en-US" i="1" dirty="0" smtClean="0"/>
              <a:t> </a:t>
            </a:r>
            <a:r>
              <a:rPr lang="en-US" i="1" dirty="0" err="1" smtClean="0"/>
              <a:t>thuật</a:t>
            </a:r>
            <a:r>
              <a:rPr lang="en-US" i="1" dirty="0" smtClean="0"/>
              <a:t> </a:t>
            </a:r>
            <a:r>
              <a:rPr lang="en-US" i="1" dirty="0" err="1" smtClean="0"/>
              <a:t>sẽ</a:t>
            </a:r>
            <a:r>
              <a:rPr lang="en-US" i="1" dirty="0" smtClean="0"/>
              <a:t> </a:t>
            </a:r>
            <a:r>
              <a:rPr lang="en-US" i="1" dirty="0" err="1" smtClean="0"/>
              <a:t>sử</a:t>
            </a:r>
            <a:r>
              <a:rPr lang="en-US" i="1" dirty="0" smtClean="0"/>
              <a:t> </a:t>
            </a:r>
            <a:r>
              <a:rPr lang="en-US" i="1" dirty="0" err="1" smtClean="0"/>
              <a:t>dụng</a:t>
            </a:r>
            <a:r>
              <a:rPr lang="en-US" i="1" dirty="0" smtClean="0"/>
              <a:t> </a:t>
            </a:r>
            <a:r>
              <a:rPr lang="en-US" i="1" dirty="0" err="1" smtClean="0"/>
              <a:t>gắn</a:t>
            </a:r>
            <a:r>
              <a:rPr lang="en-US" i="1" dirty="0" smtClean="0"/>
              <a:t> </a:t>
            </a:r>
            <a:r>
              <a:rPr lang="en-US" i="1" dirty="0" err="1" smtClean="0"/>
              <a:t>với</a:t>
            </a:r>
            <a:r>
              <a:rPr lang="en-US" i="1" dirty="0" smtClean="0"/>
              <a:t> </a:t>
            </a:r>
            <a:r>
              <a:rPr lang="en-US" i="1" dirty="0" err="1" smtClean="0"/>
              <a:t>từng</a:t>
            </a:r>
            <a:r>
              <a:rPr lang="en-US" i="1" dirty="0" smtClean="0"/>
              <a:t> </a:t>
            </a:r>
            <a:r>
              <a:rPr lang="en-US" i="1" dirty="0" err="1" smtClean="0"/>
              <a:t>nội</a:t>
            </a:r>
            <a:r>
              <a:rPr lang="en-US" i="1" dirty="0" smtClean="0"/>
              <a:t> dung </a:t>
            </a:r>
            <a:r>
              <a:rPr lang="en-US" i="1" dirty="0" err="1" smtClean="0"/>
              <a:t>chính</a:t>
            </a:r>
            <a:r>
              <a:rPr lang="en-US" i="1" dirty="0" smtClean="0"/>
              <a:t> </a:t>
            </a:r>
            <a:r>
              <a:rPr lang="en-US" i="1" dirty="0" err="1" smtClean="0"/>
              <a:t>của</a:t>
            </a:r>
            <a:r>
              <a:rPr lang="en-US" i="1" dirty="0" smtClean="0"/>
              <a:t> </a:t>
            </a:r>
            <a:r>
              <a:rPr lang="en-US" i="1" dirty="0" err="1" smtClean="0"/>
              <a:t>đề</a:t>
            </a:r>
            <a:r>
              <a:rPr lang="en-US" i="1" dirty="0" smtClean="0"/>
              <a:t> </a:t>
            </a:r>
            <a:r>
              <a:rPr lang="en-US" i="1" dirty="0" err="1" smtClean="0"/>
              <a:t>tài</a:t>
            </a:r>
            <a:r>
              <a:rPr lang="en-US" i="1" dirty="0" smtClean="0"/>
              <a:t>; so </a:t>
            </a:r>
            <a:r>
              <a:rPr lang="en-US" i="1" dirty="0" err="1" smtClean="0"/>
              <a:t>sánh</a:t>
            </a:r>
            <a:r>
              <a:rPr lang="en-US" i="1" dirty="0" smtClean="0"/>
              <a:t> </a:t>
            </a:r>
            <a:r>
              <a:rPr lang="en-US" i="1" dirty="0" err="1" smtClean="0"/>
              <a:t>với</a:t>
            </a:r>
            <a:r>
              <a:rPr lang="en-US" i="1" dirty="0" smtClean="0"/>
              <a:t> </a:t>
            </a:r>
            <a:r>
              <a:rPr lang="en-US" i="1" dirty="0" err="1" smtClean="0"/>
              <a:t>các</a:t>
            </a:r>
            <a:r>
              <a:rPr lang="en-US" i="1" dirty="0" smtClean="0"/>
              <a:t> </a:t>
            </a:r>
            <a:r>
              <a:rPr lang="en-US" i="1" dirty="0" err="1" smtClean="0"/>
              <a:t>phương</a:t>
            </a:r>
            <a:r>
              <a:rPr lang="en-US" i="1" dirty="0" smtClean="0"/>
              <a:t> </a:t>
            </a:r>
            <a:r>
              <a:rPr lang="en-US" i="1" dirty="0" err="1" smtClean="0"/>
              <a:t>pháp</a:t>
            </a:r>
            <a:r>
              <a:rPr lang="en-US" i="1" dirty="0" smtClean="0"/>
              <a:t> </a:t>
            </a:r>
            <a:r>
              <a:rPr lang="en-US" i="1" dirty="0" err="1" smtClean="0"/>
              <a:t>giải</a:t>
            </a:r>
            <a:r>
              <a:rPr lang="en-US" i="1" dirty="0" smtClean="0"/>
              <a:t> </a:t>
            </a:r>
            <a:r>
              <a:rPr lang="en-US" i="1" dirty="0" err="1" smtClean="0"/>
              <a:t>quyết</a:t>
            </a:r>
            <a:r>
              <a:rPr lang="en-US" i="1" dirty="0" smtClean="0"/>
              <a:t> </a:t>
            </a:r>
            <a:r>
              <a:rPr lang="en-US" i="1" dirty="0" err="1" smtClean="0"/>
              <a:t>tương</a:t>
            </a:r>
            <a:r>
              <a:rPr lang="en-US" i="1" dirty="0" smtClean="0"/>
              <a:t> </a:t>
            </a:r>
            <a:r>
              <a:rPr lang="en-US" i="1" dirty="0" err="1" smtClean="0"/>
              <a:t>tự</a:t>
            </a:r>
            <a:r>
              <a:rPr lang="en-US" i="1" dirty="0" smtClean="0"/>
              <a:t> </a:t>
            </a:r>
            <a:r>
              <a:rPr lang="en-US" i="1" dirty="0" err="1" smtClean="0"/>
              <a:t>khác</a:t>
            </a:r>
            <a:r>
              <a:rPr lang="en-US" i="1" dirty="0" smtClean="0"/>
              <a:t> </a:t>
            </a:r>
            <a:r>
              <a:rPr lang="en-US" i="1" dirty="0" err="1" smtClean="0"/>
              <a:t>và</a:t>
            </a:r>
            <a:r>
              <a:rPr lang="en-US" i="1" dirty="0" smtClean="0"/>
              <a:t> </a:t>
            </a:r>
            <a:r>
              <a:rPr lang="en-US" i="1" dirty="0" err="1" smtClean="0"/>
              <a:t>phân</a:t>
            </a:r>
            <a:r>
              <a:rPr lang="en-US" i="1" dirty="0" smtClean="0"/>
              <a:t> </a:t>
            </a:r>
            <a:r>
              <a:rPr lang="en-US" i="1" dirty="0" err="1" smtClean="0"/>
              <a:t>tích</a:t>
            </a:r>
            <a:r>
              <a:rPr lang="en-US" i="1" dirty="0" smtClean="0"/>
              <a:t> </a:t>
            </a:r>
            <a:r>
              <a:rPr lang="en-US" i="1" dirty="0" err="1" smtClean="0"/>
              <a:t>để</a:t>
            </a:r>
            <a:r>
              <a:rPr lang="en-US" i="1" dirty="0" smtClean="0"/>
              <a:t> </a:t>
            </a:r>
            <a:r>
              <a:rPr lang="en-US" i="1" dirty="0" err="1" smtClean="0"/>
              <a:t>làm</a:t>
            </a:r>
            <a:r>
              <a:rPr lang="en-US" i="1" dirty="0" smtClean="0"/>
              <a:t> </a:t>
            </a:r>
            <a:r>
              <a:rPr lang="en-US" i="1" dirty="0" err="1" smtClean="0"/>
              <a:t>rõ</a:t>
            </a:r>
            <a:r>
              <a:rPr lang="en-US" i="1" dirty="0" smtClean="0"/>
              <a:t> </a:t>
            </a:r>
            <a:r>
              <a:rPr lang="en-US" i="1" dirty="0" err="1" smtClean="0"/>
              <a:t>được</a:t>
            </a:r>
            <a:r>
              <a:rPr lang="en-US" i="1" dirty="0" smtClean="0"/>
              <a:t> </a:t>
            </a:r>
            <a:r>
              <a:rPr lang="en-US" i="1" dirty="0" err="1" smtClean="0"/>
              <a:t>tính</a:t>
            </a:r>
            <a:r>
              <a:rPr lang="en-US" i="1" dirty="0" smtClean="0"/>
              <a:t> </a:t>
            </a:r>
            <a:r>
              <a:rPr lang="en-US" i="1" dirty="0" err="1" smtClean="0"/>
              <a:t>mới</a:t>
            </a:r>
            <a:r>
              <a:rPr lang="en-US" i="1" dirty="0" smtClean="0"/>
              <a:t>, </a:t>
            </a:r>
            <a:r>
              <a:rPr lang="en-US" i="1" dirty="0" err="1" smtClean="0"/>
              <a:t>tính</a:t>
            </a:r>
            <a:r>
              <a:rPr lang="en-US" i="1" dirty="0" smtClean="0"/>
              <a:t> </a:t>
            </a:r>
            <a:r>
              <a:rPr lang="en-US" i="1" dirty="0" err="1" smtClean="0"/>
              <a:t>sáng</a:t>
            </a:r>
            <a:r>
              <a:rPr lang="en-US" i="1" dirty="0" smtClean="0"/>
              <a:t> </a:t>
            </a:r>
            <a:r>
              <a:rPr lang="en-US" i="1" dirty="0" err="1" smtClean="0"/>
              <a:t>tạo</a:t>
            </a:r>
            <a:r>
              <a:rPr lang="en-US" i="1" dirty="0" smtClean="0"/>
              <a:t> </a:t>
            </a:r>
            <a:r>
              <a:rPr lang="en-US" i="1" dirty="0" err="1" smtClean="0"/>
              <a:t>của</a:t>
            </a:r>
            <a:r>
              <a:rPr lang="en-US" i="1" dirty="0" smtClean="0"/>
              <a:t> </a:t>
            </a:r>
            <a:r>
              <a:rPr lang="en-US" i="1" dirty="0" err="1" smtClean="0"/>
              <a:t>đề</a:t>
            </a:r>
            <a:r>
              <a:rPr lang="en-US" i="1" dirty="0" smtClean="0"/>
              <a:t> </a:t>
            </a:r>
            <a:r>
              <a:rPr lang="en-US" i="1" dirty="0" err="1" smtClean="0"/>
              <a:t>tài</a:t>
            </a:r>
            <a:r>
              <a:rPr lang="en-US" i="1" dirty="0" smtClean="0"/>
              <a:t>)</a:t>
            </a:r>
            <a:endParaRPr lang="en-US" dirty="0" smtClean="0"/>
          </a:p>
          <a:p>
            <a:endParaRPr lang="en-US" i="1" dirty="0" smtClean="0"/>
          </a:p>
          <a:p>
            <a:r>
              <a:rPr lang="en-US" i="1" dirty="0" smtClean="0"/>
              <a:t>(</a:t>
            </a:r>
            <a:r>
              <a:rPr lang="en-US" i="1" dirty="0" err="1"/>
              <a:t>Luận</a:t>
            </a:r>
            <a:r>
              <a:rPr lang="en-US" i="1" dirty="0"/>
              <a:t> </a:t>
            </a:r>
            <a:r>
              <a:rPr lang="en-US" i="1" dirty="0" err="1"/>
              <a:t>cứ</a:t>
            </a:r>
            <a:r>
              <a:rPr lang="en-US" i="1" dirty="0"/>
              <a:t> </a:t>
            </a:r>
            <a:r>
              <a:rPr lang="en-US" i="1" dirty="0" err="1"/>
              <a:t>rõ</a:t>
            </a:r>
            <a:r>
              <a:rPr lang="en-US" i="1" dirty="0"/>
              <a:t> </a:t>
            </a:r>
            <a:r>
              <a:rPr lang="en-US" i="1" dirty="0" err="1"/>
              <a:t>cách</a:t>
            </a:r>
            <a:r>
              <a:rPr lang="en-US" i="1" dirty="0"/>
              <a:t> </a:t>
            </a:r>
            <a:r>
              <a:rPr lang="en-US" i="1" dirty="0" err="1"/>
              <a:t>tiếp</a:t>
            </a:r>
            <a:r>
              <a:rPr lang="en-US" i="1" dirty="0"/>
              <a:t> </a:t>
            </a:r>
            <a:r>
              <a:rPr lang="en-US" i="1" dirty="0" err="1"/>
              <a:t>cận</a:t>
            </a:r>
            <a:r>
              <a:rPr lang="en-US" i="1" dirty="0"/>
              <a:t> </a:t>
            </a:r>
            <a:r>
              <a:rPr lang="en-US" i="1" dirty="0" err="1"/>
              <a:t>vấn</a:t>
            </a:r>
            <a:r>
              <a:rPr lang="en-US" i="1" dirty="0"/>
              <a:t> </a:t>
            </a:r>
            <a:r>
              <a:rPr lang="en-US" i="1" dirty="0" err="1"/>
              <a:t>đề</a:t>
            </a:r>
            <a:r>
              <a:rPr lang="en-US" i="1" dirty="0"/>
              <a:t> </a:t>
            </a:r>
            <a:r>
              <a:rPr lang="en-US" i="1" dirty="0" err="1"/>
              <a:t>nghiên</a:t>
            </a:r>
            <a:r>
              <a:rPr lang="en-US" i="1" dirty="0"/>
              <a:t> </a:t>
            </a:r>
            <a:r>
              <a:rPr lang="en-US" i="1" dirty="0" err="1"/>
              <a:t>cứu</a:t>
            </a:r>
            <a:r>
              <a:rPr lang="en-US" i="1" dirty="0"/>
              <a:t>, </a:t>
            </a:r>
            <a:r>
              <a:rPr lang="en-US" i="1" dirty="0" err="1"/>
              <a:t>phương</a:t>
            </a:r>
            <a:r>
              <a:rPr lang="en-US" i="1" dirty="0"/>
              <a:t> </a:t>
            </a:r>
            <a:r>
              <a:rPr lang="en-US" i="1" dirty="0" err="1"/>
              <a:t>pháp</a:t>
            </a:r>
            <a:r>
              <a:rPr lang="en-US" i="1" dirty="0"/>
              <a:t> </a:t>
            </a:r>
            <a:r>
              <a:rPr lang="en-US" i="1" dirty="0" err="1"/>
              <a:t>nghiên</a:t>
            </a:r>
            <a:r>
              <a:rPr lang="en-US" i="1" dirty="0"/>
              <a:t> </a:t>
            </a:r>
            <a:r>
              <a:rPr lang="en-US" i="1" dirty="0" err="1"/>
              <a:t>cứu</a:t>
            </a:r>
            <a:r>
              <a:rPr lang="en-US" i="1" dirty="0"/>
              <a:t>, </a:t>
            </a:r>
            <a:r>
              <a:rPr lang="en-US" i="1" dirty="0" err="1"/>
              <a:t>kỹ</a:t>
            </a:r>
            <a:r>
              <a:rPr lang="en-US" i="1" dirty="0"/>
              <a:t> </a:t>
            </a:r>
            <a:r>
              <a:rPr lang="en-US" i="1" dirty="0" err="1"/>
              <a:t>thuật</a:t>
            </a:r>
            <a:r>
              <a:rPr lang="en-US" i="1" dirty="0"/>
              <a:t> </a:t>
            </a:r>
            <a:r>
              <a:rPr lang="en-US" i="1" dirty="0" err="1"/>
              <a:t>dự</a:t>
            </a:r>
            <a:r>
              <a:rPr lang="en-US" i="1" dirty="0"/>
              <a:t> </a:t>
            </a:r>
            <a:r>
              <a:rPr lang="en-US" i="1" dirty="0" err="1"/>
              <a:t>kiến</a:t>
            </a:r>
            <a:r>
              <a:rPr lang="en-US" i="1" dirty="0"/>
              <a:t> </a:t>
            </a:r>
            <a:r>
              <a:rPr lang="en-US" i="1" dirty="0" err="1"/>
              <a:t>sử</a:t>
            </a:r>
            <a:r>
              <a:rPr lang="en-US" i="1" dirty="0"/>
              <a:t> </a:t>
            </a:r>
            <a:r>
              <a:rPr lang="en-US" i="1" dirty="0" err="1"/>
              <a:t>dụng</a:t>
            </a:r>
            <a:r>
              <a:rPr lang="en-US" i="1" dirty="0"/>
              <a:t> </a:t>
            </a:r>
            <a:r>
              <a:rPr lang="en-US" i="1" dirty="0" err="1"/>
              <a:t>gắn</a:t>
            </a:r>
            <a:r>
              <a:rPr lang="en-US" i="1" dirty="0"/>
              <a:t> </a:t>
            </a:r>
            <a:r>
              <a:rPr lang="en-US" i="1" dirty="0" err="1"/>
              <a:t>với</a:t>
            </a:r>
            <a:r>
              <a:rPr lang="en-US" i="1" dirty="0"/>
              <a:t> </a:t>
            </a:r>
            <a:r>
              <a:rPr lang="en-US" i="1" dirty="0" err="1"/>
              <a:t>từng</a:t>
            </a:r>
            <a:r>
              <a:rPr lang="en-US" i="1" dirty="0"/>
              <a:t> </a:t>
            </a:r>
            <a:r>
              <a:rPr lang="en-US" i="1" dirty="0" err="1"/>
              <a:t>nội</a:t>
            </a:r>
            <a:r>
              <a:rPr lang="en-US" i="1" dirty="0"/>
              <a:t> dung </a:t>
            </a:r>
            <a:r>
              <a:rPr lang="en-US" i="1" dirty="0" err="1"/>
              <a:t>chính</a:t>
            </a:r>
            <a:r>
              <a:rPr lang="en-US" i="1" dirty="0"/>
              <a:t> </a:t>
            </a:r>
            <a:r>
              <a:rPr lang="en-US" i="1" dirty="0" err="1"/>
              <a:t>của</a:t>
            </a:r>
            <a:r>
              <a:rPr lang="en-US" i="1" dirty="0"/>
              <a:t> </a:t>
            </a:r>
            <a:r>
              <a:rPr lang="en-US" i="1" dirty="0" err="1"/>
              <a:t>đề</a:t>
            </a:r>
            <a:r>
              <a:rPr lang="en-US" i="1" dirty="0"/>
              <a:t> </a:t>
            </a:r>
            <a:r>
              <a:rPr lang="en-US" i="1" dirty="0" err="1"/>
              <a:t>tài</a:t>
            </a:r>
            <a:r>
              <a:rPr lang="en-US" i="1" dirty="0"/>
              <a:t>; so </a:t>
            </a:r>
            <a:r>
              <a:rPr lang="en-US" i="1" dirty="0" err="1"/>
              <a:t>sánh</a:t>
            </a:r>
            <a:r>
              <a:rPr lang="en-US" i="1" dirty="0"/>
              <a:t> </a:t>
            </a:r>
            <a:r>
              <a:rPr lang="en-US" i="1" dirty="0" err="1"/>
              <a:t>với</a:t>
            </a:r>
            <a:r>
              <a:rPr lang="en-US" i="1" dirty="0"/>
              <a:t> </a:t>
            </a:r>
            <a:r>
              <a:rPr lang="en-US" i="1" dirty="0" err="1"/>
              <a:t>các</a:t>
            </a:r>
            <a:r>
              <a:rPr lang="en-US" i="1" dirty="0"/>
              <a:t> </a:t>
            </a:r>
            <a:r>
              <a:rPr lang="en-US" i="1" dirty="0" err="1"/>
              <a:t>phương</a:t>
            </a:r>
            <a:r>
              <a:rPr lang="en-US" i="1" dirty="0"/>
              <a:t> </a:t>
            </a:r>
            <a:r>
              <a:rPr lang="en-US" i="1" dirty="0" err="1"/>
              <a:t>pháp</a:t>
            </a:r>
            <a:r>
              <a:rPr lang="en-US" i="1" dirty="0"/>
              <a:t> </a:t>
            </a:r>
            <a:r>
              <a:rPr lang="en-US" i="1" dirty="0" err="1"/>
              <a:t>giải</a:t>
            </a:r>
            <a:r>
              <a:rPr lang="en-US" i="1" dirty="0"/>
              <a:t> </a:t>
            </a:r>
            <a:r>
              <a:rPr lang="en-US" i="1" dirty="0" err="1"/>
              <a:t>quyết</a:t>
            </a:r>
            <a:r>
              <a:rPr lang="en-US" i="1" dirty="0"/>
              <a:t> </a:t>
            </a:r>
            <a:r>
              <a:rPr lang="en-US" i="1" dirty="0" err="1"/>
              <a:t>tương</a:t>
            </a:r>
            <a:r>
              <a:rPr lang="en-US" i="1" dirty="0"/>
              <a:t> </a:t>
            </a:r>
            <a:r>
              <a:rPr lang="en-US" i="1" dirty="0" err="1"/>
              <a:t>tự</a:t>
            </a:r>
            <a:r>
              <a:rPr lang="en-US" i="1" dirty="0"/>
              <a:t> </a:t>
            </a:r>
            <a:r>
              <a:rPr lang="en-US" i="1" dirty="0" err="1"/>
              <a:t>khác</a:t>
            </a:r>
            <a:r>
              <a:rPr lang="en-US" i="1" dirty="0"/>
              <a:t> </a:t>
            </a:r>
            <a:r>
              <a:rPr lang="en-US" i="1" dirty="0" err="1"/>
              <a:t>và</a:t>
            </a:r>
            <a:r>
              <a:rPr lang="en-US" i="1" dirty="0"/>
              <a:t> </a:t>
            </a:r>
            <a:r>
              <a:rPr lang="en-US" i="1" dirty="0" err="1"/>
              <a:t>phân</a:t>
            </a:r>
            <a:r>
              <a:rPr lang="en-US" i="1" dirty="0"/>
              <a:t> </a:t>
            </a:r>
            <a:r>
              <a:rPr lang="en-US" i="1" dirty="0" err="1"/>
              <a:t>tích</a:t>
            </a:r>
            <a:r>
              <a:rPr lang="en-US" i="1" dirty="0"/>
              <a:t> </a:t>
            </a:r>
            <a:r>
              <a:rPr lang="en-US" i="1" dirty="0" err="1"/>
              <a:t>để</a:t>
            </a:r>
            <a:r>
              <a:rPr lang="en-US" i="1" dirty="0"/>
              <a:t> </a:t>
            </a:r>
            <a:r>
              <a:rPr lang="en-US" i="1" dirty="0" err="1"/>
              <a:t>làm</a:t>
            </a:r>
            <a:r>
              <a:rPr lang="en-US" i="1" dirty="0"/>
              <a:t> </a:t>
            </a:r>
            <a:r>
              <a:rPr lang="en-US" i="1" dirty="0" err="1"/>
              <a:t>rõ</a:t>
            </a:r>
            <a:r>
              <a:rPr lang="en-US" i="1" dirty="0"/>
              <a:t> </a:t>
            </a:r>
            <a:r>
              <a:rPr lang="en-US" i="1" dirty="0" err="1"/>
              <a:t>được</a:t>
            </a:r>
            <a:r>
              <a:rPr lang="en-US" i="1" dirty="0"/>
              <a:t> </a:t>
            </a:r>
            <a:r>
              <a:rPr lang="en-US" i="1" dirty="0" err="1"/>
              <a:t>tính</a:t>
            </a:r>
            <a:r>
              <a:rPr lang="en-US" i="1" dirty="0"/>
              <a:t> </a:t>
            </a:r>
            <a:r>
              <a:rPr lang="en-US" i="1" dirty="0" err="1"/>
              <a:t>ưu</a:t>
            </a:r>
            <a:r>
              <a:rPr lang="en-US" i="1" dirty="0"/>
              <a:t> </a:t>
            </a:r>
            <a:r>
              <a:rPr lang="en-US" i="1" dirty="0" err="1"/>
              <a:t>việt</a:t>
            </a:r>
            <a:r>
              <a:rPr lang="en-US" i="1" dirty="0"/>
              <a:t> </a:t>
            </a:r>
            <a:r>
              <a:rPr lang="en-US" i="1" dirty="0" err="1"/>
              <a:t>của</a:t>
            </a:r>
            <a:r>
              <a:rPr lang="en-US" i="1" dirty="0"/>
              <a:t> </a:t>
            </a:r>
            <a:r>
              <a:rPr lang="en-US" i="1" dirty="0" err="1"/>
              <a:t>phương</a:t>
            </a:r>
            <a:r>
              <a:rPr lang="en-US" i="1" dirty="0"/>
              <a:t> </a:t>
            </a:r>
            <a:r>
              <a:rPr lang="en-US" i="1" dirty="0" err="1"/>
              <a:t>pháp</a:t>
            </a:r>
            <a:r>
              <a:rPr lang="en-US" i="1" dirty="0"/>
              <a:t> </a:t>
            </a:r>
            <a:r>
              <a:rPr lang="en-US" i="1" dirty="0" err="1"/>
              <a:t>sử</a:t>
            </a:r>
            <a:r>
              <a:rPr lang="en-US" i="1" dirty="0"/>
              <a:t> </a:t>
            </a:r>
            <a:r>
              <a:rPr lang="en-US" i="1" dirty="0" err="1"/>
              <a:t>dụng</a:t>
            </a:r>
            <a:r>
              <a:rPr lang="en-US" i="1" dirty="0" smtClean="0"/>
              <a:t>)</a:t>
            </a:r>
          </a:p>
        </p:txBody>
      </p:sp>
    </p:spTree>
    <p:extLst>
      <p:ext uri="{BB962C8B-B14F-4D97-AF65-F5344CB8AC3E}">
        <p14:creationId xmlns:p14="http://schemas.microsoft.com/office/powerpoint/2010/main" val="440461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90129702"/>
              </p:ext>
            </p:extLst>
          </p:nvPr>
        </p:nvGraphicFramePr>
        <p:xfrm>
          <a:off x="-1546167" y="305507"/>
          <a:ext cx="13449991" cy="6344676"/>
        </p:xfrm>
        <a:graphic>
          <a:graphicData uri="http://schemas.openxmlformats.org/drawingml/2006/table">
            <a:tbl>
              <a:tblPr>
                <a:tableStyleId>{5C22544A-7EE6-4342-B048-85BDC9FD1C3A}</a:tableStyleId>
              </a:tblPr>
              <a:tblGrid>
                <a:gridCol w="2607169">
                  <a:extLst>
                    <a:ext uri="{9D8B030D-6E8A-4147-A177-3AD203B41FA5}">
                      <a16:colId xmlns:a16="http://schemas.microsoft.com/office/drawing/2014/main" val="282286533"/>
                    </a:ext>
                  </a:extLst>
                </a:gridCol>
                <a:gridCol w="4120273">
                  <a:extLst>
                    <a:ext uri="{9D8B030D-6E8A-4147-A177-3AD203B41FA5}">
                      <a16:colId xmlns:a16="http://schemas.microsoft.com/office/drawing/2014/main" val="475289077"/>
                    </a:ext>
                  </a:extLst>
                </a:gridCol>
                <a:gridCol w="1764842">
                  <a:extLst>
                    <a:ext uri="{9D8B030D-6E8A-4147-A177-3AD203B41FA5}">
                      <a16:colId xmlns:a16="http://schemas.microsoft.com/office/drawing/2014/main" val="4189126640"/>
                    </a:ext>
                  </a:extLst>
                </a:gridCol>
                <a:gridCol w="1453399">
                  <a:extLst>
                    <a:ext uri="{9D8B030D-6E8A-4147-A177-3AD203B41FA5}">
                      <a16:colId xmlns:a16="http://schemas.microsoft.com/office/drawing/2014/main" val="410508524"/>
                    </a:ext>
                  </a:extLst>
                </a:gridCol>
                <a:gridCol w="1764842">
                  <a:extLst>
                    <a:ext uri="{9D8B030D-6E8A-4147-A177-3AD203B41FA5}">
                      <a16:colId xmlns:a16="http://schemas.microsoft.com/office/drawing/2014/main" val="648035147"/>
                    </a:ext>
                  </a:extLst>
                </a:gridCol>
                <a:gridCol w="1739466">
                  <a:extLst>
                    <a:ext uri="{9D8B030D-6E8A-4147-A177-3AD203B41FA5}">
                      <a16:colId xmlns:a16="http://schemas.microsoft.com/office/drawing/2014/main" val="2653146050"/>
                    </a:ext>
                  </a:extLst>
                </a:gridCol>
              </a:tblGrid>
              <a:tr h="648657">
                <a:tc>
                  <a:txBody>
                    <a:bodyPr/>
                    <a:lstStyle/>
                    <a:p>
                      <a:pPr marL="0" marR="0" algn="ctr">
                        <a:spcBef>
                          <a:spcPts val="300"/>
                        </a:spcBef>
                        <a:spcAft>
                          <a:spcPts val="300"/>
                        </a:spcAft>
                      </a:pPr>
                      <a:r>
                        <a:rPr lang="en-US" sz="2800" b="1" dirty="0">
                          <a:effectLst/>
                        </a:rPr>
                        <a:t>22</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gridSpan="5">
                  <a:txBody>
                    <a:bodyPr/>
                    <a:lstStyle/>
                    <a:p>
                      <a:pPr marL="0" marR="0">
                        <a:spcBef>
                          <a:spcPts val="300"/>
                        </a:spcBef>
                        <a:spcAft>
                          <a:spcPts val="300"/>
                        </a:spcAft>
                      </a:pPr>
                      <a:r>
                        <a:rPr lang="en-US" sz="2800" b="1" dirty="0" err="1">
                          <a:effectLst/>
                        </a:rPr>
                        <a:t>Tiến</a:t>
                      </a:r>
                      <a:r>
                        <a:rPr lang="en-US" sz="2800" b="1" dirty="0">
                          <a:effectLst/>
                        </a:rPr>
                        <a:t> </a:t>
                      </a:r>
                      <a:r>
                        <a:rPr lang="en-US" sz="2800" b="1" dirty="0" err="1">
                          <a:effectLst/>
                        </a:rPr>
                        <a:t>độ</a:t>
                      </a:r>
                      <a:r>
                        <a:rPr lang="en-US" sz="2800" b="1" dirty="0">
                          <a:effectLst/>
                        </a:rPr>
                        <a:t> </a:t>
                      </a:r>
                      <a:r>
                        <a:rPr lang="en-US" sz="2800" b="1" dirty="0" err="1">
                          <a:effectLst/>
                        </a:rPr>
                        <a:t>thực</a:t>
                      </a:r>
                      <a:r>
                        <a:rPr lang="en-US" sz="2800" b="1" dirty="0">
                          <a:effectLst/>
                        </a:rPr>
                        <a:t> </a:t>
                      </a:r>
                      <a:r>
                        <a:rPr lang="en-US" sz="2800" b="1" dirty="0" err="1">
                          <a:effectLst/>
                        </a:rPr>
                        <a:t>hiện</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48819920"/>
                  </a:ext>
                </a:extLst>
              </a:tr>
              <a:tr h="1945971">
                <a:tc>
                  <a:txBody>
                    <a:bodyPr/>
                    <a:lstStyle/>
                    <a:p>
                      <a:pPr marL="0" marR="0">
                        <a:spcBef>
                          <a:spcPts val="300"/>
                        </a:spcBef>
                        <a:spcAft>
                          <a:spcPts val="300"/>
                        </a:spcAft>
                      </a:pPr>
                      <a:r>
                        <a:rPr lang="fr-FR"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fr-FR" sz="2400" dirty="0" err="1">
                          <a:effectLst/>
                        </a:rPr>
                        <a:t>Các</a:t>
                      </a:r>
                      <a:r>
                        <a:rPr lang="fr-FR" sz="2400" dirty="0">
                          <a:effectLst/>
                        </a:rPr>
                        <a:t> </a:t>
                      </a:r>
                      <a:r>
                        <a:rPr lang="fr-FR" sz="2400" dirty="0" err="1">
                          <a:effectLst/>
                        </a:rPr>
                        <a:t>nội</a:t>
                      </a:r>
                      <a:r>
                        <a:rPr lang="fr-FR" sz="2400" dirty="0">
                          <a:effectLst/>
                        </a:rPr>
                        <a:t> </a:t>
                      </a:r>
                      <a:r>
                        <a:rPr lang="fr-FR" sz="2400" dirty="0" err="1">
                          <a:effectLst/>
                        </a:rPr>
                        <a:t>dung</a:t>
                      </a:r>
                      <a:r>
                        <a:rPr lang="fr-FR" sz="2400" dirty="0">
                          <a:effectLst/>
                        </a:rPr>
                        <a:t>, </a:t>
                      </a:r>
                      <a:r>
                        <a:rPr lang="fr-FR" sz="2400" dirty="0" err="1">
                          <a:effectLst/>
                        </a:rPr>
                        <a:t>công</a:t>
                      </a:r>
                      <a:r>
                        <a:rPr lang="fr-FR" sz="2400" dirty="0">
                          <a:effectLst/>
                        </a:rPr>
                        <a:t> </a:t>
                      </a:r>
                      <a:r>
                        <a:rPr lang="fr-FR" sz="2400" dirty="0" err="1">
                          <a:effectLst/>
                        </a:rPr>
                        <a:t>việc</a:t>
                      </a:r>
                      <a:r>
                        <a:rPr lang="fr-FR" sz="2400" dirty="0">
                          <a:effectLst/>
                        </a:rPr>
                        <a:t/>
                      </a:r>
                      <a:br>
                        <a:rPr lang="fr-FR" sz="2400" dirty="0">
                          <a:effectLst/>
                        </a:rPr>
                      </a:br>
                      <a:r>
                        <a:rPr lang="fr-FR" sz="2400" dirty="0">
                          <a:effectLst/>
                        </a:rPr>
                        <a:t> </a:t>
                      </a:r>
                      <a:r>
                        <a:rPr lang="fr-FR" sz="2400" dirty="0" err="1">
                          <a:effectLst/>
                        </a:rPr>
                        <a:t>chủ</a:t>
                      </a:r>
                      <a:r>
                        <a:rPr lang="fr-FR" sz="2400" dirty="0">
                          <a:effectLst/>
                        </a:rPr>
                        <a:t> </a:t>
                      </a:r>
                      <a:r>
                        <a:rPr lang="fr-FR" sz="2400" dirty="0" err="1">
                          <a:effectLst/>
                        </a:rPr>
                        <a:t>yếu</a:t>
                      </a:r>
                      <a:r>
                        <a:rPr lang="fr-FR" sz="2400" dirty="0">
                          <a:effectLst/>
                        </a:rPr>
                        <a:t> </a:t>
                      </a:r>
                      <a:r>
                        <a:rPr lang="fr-FR" sz="2400" dirty="0" err="1">
                          <a:effectLst/>
                        </a:rPr>
                        <a:t>cần</a:t>
                      </a:r>
                      <a:r>
                        <a:rPr lang="fr-FR" sz="2400" dirty="0">
                          <a:effectLst/>
                        </a:rPr>
                        <a:t> </a:t>
                      </a:r>
                      <a:r>
                        <a:rPr lang="fr-FR" sz="2400" dirty="0" err="1">
                          <a:effectLst/>
                        </a:rPr>
                        <a:t>được</a:t>
                      </a:r>
                      <a:r>
                        <a:rPr lang="fr-FR" sz="2400" dirty="0">
                          <a:effectLst/>
                        </a:rPr>
                        <a:t> </a:t>
                      </a:r>
                      <a:r>
                        <a:rPr lang="fr-FR" sz="2400" dirty="0" err="1">
                          <a:effectLst/>
                        </a:rPr>
                        <a:t>thực</a:t>
                      </a:r>
                      <a:r>
                        <a:rPr lang="fr-FR" sz="2400" dirty="0">
                          <a:effectLst/>
                        </a:rPr>
                        <a:t> </a:t>
                      </a:r>
                      <a:r>
                        <a:rPr lang="fr-FR" sz="2400" dirty="0" err="1">
                          <a:effectLst/>
                        </a:rPr>
                        <a:t>hiện</a:t>
                      </a:r>
                      <a:r>
                        <a:rPr lang="fr-FR" sz="2400" dirty="0">
                          <a:effectLst/>
                        </a:rPr>
                        <a:t>; </a:t>
                      </a:r>
                      <a:br>
                        <a:rPr lang="fr-FR" sz="2400" dirty="0">
                          <a:effectLst/>
                        </a:rPr>
                      </a:br>
                      <a:r>
                        <a:rPr lang="fr-FR" sz="2400" dirty="0" err="1">
                          <a:effectLst/>
                        </a:rPr>
                        <a:t>các</a:t>
                      </a:r>
                      <a:r>
                        <a:rPr lang="fr-FR" sz="2400" dirty="0">
                          <a:effectLst/>
                        </a:rPr>
                        <a:t> </a:t>
                      </a:r>
                      <a:r>
                        <a:rPr lang="fr-FR" sz="2400" dirty="0" err="1">
                          <a:effectLst/>
                        </a:rPr>
                        <a:t>mốc</a:t>
                      </a:r>
                      <a:r>
                        <a:rPr lang="fr-FR" sz="2400" dirty="0">
                          <a:effectLst/>
                        </a:rPr>
                        <a:t> </a:t>
                      </a:r>
                      <a:r>
                        <a:rPr lang="fr-FR" sz="2400" dirty="0" err="1">
                          <a:effectLst/>
                        </a:rPr>
                        <a:t>đánh</a:t>
                      </a:r>
                      <a:r>
                        <a:rPr lang="fr-FR" sz="2400" dirty="0">
                          <a:effectLst/>
                        </a:rPr>
                        <a:t> </a:t>
                      </a:r>
                      <a:r>
                        <a:rPr lang="fr-FR" sz="2400" dirty="0" err="1">
                          <a:effectLst/>
                        </a:rPr>
                        <a:t>giá</a:t>
                      </a:r>
                      <a:r>
                        <a:rPr lang="fr-FR" sz="2400" dirty="0">
                          <a:effectLst/>
                        </a:rPr>
                        <a:t> </a:t>
                      </a:r>
                      <a:r>
                        <a:rPr lang="fr-FR" sz="2400" dirty="0" err="1">
                          <a:effectLst/>
                        </a:rPr>
                        <a:t>chủ</a:t>
                      </a:r>
                      <a:r>
                        <a:rPr lang="fr-FR" sz="2400" dirty="0">
                          <a:effectLst/>
                        </a:rPr>
                        <a:t> </a:t>
                      </a:r>
                      <a:r>
                        <a:rPr lang="fr-FR" sz="2400" dirty="0" err="1">
                          <a:effectLst/>
                        </a:rPr>
                        <a:t>yếu</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fr-FR" sz="2400">
                          <a:effectLst/>
                        </a:rPr>
                        <a:t> </a:t>
                      </a:r>
                      <a:r>
                        <a:rPr lang="pt-BR" sz="2400">
                          <a:effectLst/>
                        </a:rPr>
                        <a:t>Kết quả phải đạt    </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pt-BR" sz="2400">
                          <a:effectLst/>
                        </a:rPr>
                        <a:t>Thời gian (bắt đầu,</a:t>
                      </a:r>
                      <a:br>
                        <a:rPr lang="pt-BR" sz="2400">
                          <a:effectLst/>
                        </a:rPr>
                      </a:br>
                      <a:r>
                        <a:rPr lang="pt-BR" sz="2400">
                          <a:effectLst/>
                        </a:rPr>
                        <a:t> kết thúc)</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pt-BR" sz="2400">
                          <a:effectLst/>
                        </a:rPr>
                        <a:t>Cá nhân, </a:t>
                      </a:r>
                      <a:br>
                        <a:rPr lang="pt-BR" sz="2400">
                          <a:effectLst/>
                        </a:rPr>
                      </a:br>
                      <a:r>
                        <a:rPr lang="pt-BR" sz="2400">
                          <a:effectLst/>
                        </a:rPr>
                        <a:t>tổ chức </a:t>
                      </a:r>
                      <a:br>
                        <a:rPr lang="pt-BR" sz="2400">
                          <a:effectLst/>
                        </a:rPr>
                      </a:br>
                      <a:r>
                        <a:rPr lang="pt-BR" sz="2400">
                          <a:effectLst/>
                        </a:rPr>
                        <a:t>chủ trì*</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400">
                          <a:effectLst/>
                        </a:rPr>
                        <a:t>Dự kiến </a:t>
                      </a:r>
                      <a:br>
                        <a:rPr lang="en-US" sz="2400">
                          <a:effectLst/>
                        </a:rPr>
                      </a:br>
                      <a:r>
                        <a:rPr lang="en-US" sz="2400">
                          <a:effectLst/>
                        </a:rPr>
                        <a:t>kinh phí</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54251728"/>
                  </a:ext>
                </a:extLst>
              </a:tr>
              <a:tr h="648657">
                <a:tc>
                  <a:txBody>
                    <a:bodyPr/>
                    <a:lstStyle/>
                    <a:p>
                      <a:pPr marL="0" marR="0" algn="ctr">
                        <a:spcBef>
                          <a:spcPts val="300"/>
                        </a:spcBef>
                        <a:spcAft>
                          <a:spcPts val="300"/>
                        </a:spcAft>
                      </a:pPr>
                      <a:r>
                        <a:rPr lang="en-US" sz="24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a:effectLst/>
                        </a:rPr>
                        <a:t>(2)</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a:effectLst/>
                        </a:rPr>
                        <a:t>(3)</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a:effectLst/>
                        </a:rPr>
                        <a:t>(4)</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a:effectLst/>
                        </a:rPr>
                        <a:t>(5)</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a:effectLst/>
                        </a:rPr>
                        <a:t>(6)</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72854290"/>
                  </a:ext>
                </a:extLst>
              </a:tr>
              <a:tr h="648657">
                <a:tc>
                  <a:txBody>
                    <a:bodyPr/>
                    <a:lstStyle/>
                    <a:p>
                      <a:pPr marL="0" marR="0" algn="ctr">
                        <a:spcBef>
                          <a:spcPts val="300"/>
                        </a:spcBef>
                        <a:spcAft>
                          <a:spcPts val="300"/>
                        </a:spcAft>
                      </a:pPr>
                      <a:r>
                        <a:rPr lang="en-US" sz="24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Nội dung 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49140977"/>
                  </a:ext>
                </a:extLst>
              </a:tr>
              <a:tr h="648657">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Công việc 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60387475"/>
                  </a:ext>
                </a:extLst>
              </a:tr>
              <a:tr h="1069833">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Công việc 2</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9707608"/>
                  </a:ext>
                </a:extLst>
              </a:tr>
              <a:tr h="734244">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dirty="0">
                          <a:effectLst/>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42798495"/>
                  </a:ext>
                </a:extLst>
              </a:tr>
            </a:tbl>
          </a:graphicData>
        </a:graphic>
      </p:graphicFrame>
    </p:spTree>
    <p:extLst>
      <p:ext uri="{BB962C8B-B14F-4D97-AF65-F5344CB8AC3E}">
        <p14:creationId xmlns:p14="http://schemas.microsoft.com/office/powerpoint/2010/main" val="402042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493"/>
            <a:ext cx="10515600" cy="632402"/>
          </a:xfrm>
        </p:spPr>
        <p:txBody>
          <a:bodyPr>
            <a:normAutofit fontScale="90000"/>
          </a:bodyPr>
          <a:lstStyle/>
          <a:p>
            <a:r>
              <a:rPr lang="en-US" b="1" dirty="0"/>
              <a:t>III. SẢN PHẨM CỦA ĐỀ TÀI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2153412"/>
              </p:ext>
            </p:extLst>
          </p:nvPr>
        </p:nvGraphicFramePr>
        <p:xfrm>
          <a:off x="214310" y="773415"/>
          <a:ext cx="11731078" cy="5760389"/>
        </p:xfrm>
        <a:graphic>
          <a:graphicData uri="http://schemas.openxmlformats.org/drawingml/2006/table">
            <a:tbl>
              <a:tblPr>
                <a:tableStyleId>{5C22544A-7EE6-4342-B048-85BDC9FD1C3A}</a:tableStyleId>
              </a:tblPr>
              <a:tblGrid>
                <a:gridCol w="929986">
                  <a:extLst>
                    <a:ext uri="{9D8B030D-6E8A-4147-A177-3AD203B41FA5}">
                      <a16:colId xmlns:a16="http://schemas.microsoft.com/office/drawing/2014/main" val="1596418903"/>
                    </a:ext>
                  </a:extLst>
                </a:gridCol>
                <a:gridCol w="4111810">
                  <a:extLst>
                    <a:ext uri="{9D8B030D-6E8A-4147-A177-3AD203B41FA5}">
                      <a16:colId xmlns:a16="http://schemas.microsoft.com/office/drawing/2014/main" val="2412461983"/>
                    </a:ext>
                  </a:extLst>
                </a:gridCol>
                <a:gridCol w="2755464">
                  <a:extLst>
                    <a:ext uri="{9D8B030D-6E8A-4147-A177-3AD203B41FA5}">
                      <a16:colId xmlns:a16="http://schemas.microsoft.com/office/drawing/2014/main" val="1614451168"/>
                    </a:ext>
                  </a:extLst>
                </a:gridCol>
                <a:gridCol w="3052670">
                  <a:extLst>
                    <a:ext uri="{9D8B030D-6E8A-4147-A177-3AD203B41FA5}">
                      <a16:colId xmlns:a16="http://schemas.microsoft.com/office/drawing/2014/main" val="4098282032"/>
                    </a:ext>
                  </a:extLst>
                </a:gridCol>
                <a:gridCol w="676936">
                  <a:extLst>
                    <a:ext uri="{9D8B030D-6E8A-4147-A177-3AD203B41FA5}">
                      <a16:colId xmlns:a16="http://schemas.microsoft.com/office/drawing/2014/main" val="1030024507"/>
                    </a:ext>
                  </a:extLst>
                </a:gridCol>
                <a:gridCol w="204212">
                  <a:extLst>
                    <a:ext uri="{9D8B030D-6E8A-4147-A177-3AD203B41FA5}">
                      <a16:colId xmlns:a16="http://schemas.microsoft.com/office/drawing/2014/main" val="1411407351"/>
                    </a:ext>
                  </a:extLst>
                </a:gridCol>
              </a:tblGrid>
              <a:tr h="286592">
                <a:tc>
                  <a:txBody>
                    <a:bodyPr/>
                    <a:lstStyle/>
                    <a:p>
                      <a:pPr marL="0" marR="0">
                        <a:spcBef>
                          <a:spcPts val="300"/>
                        </a:spcBef>
                        <a:spcAft>
                          <a:spcPts val="300"/>
                        </a:spcAft>
                      </a:pPr>
                      <a:r>
                        <a:rPr lang="en-US" sz="2400" b="1" dirty="0">
                          <a:effectLst/>
                        </a:rPr>
                        <a:t>23</a:t>
                      </a:r>
                      <a:endParaRPr lang="en-US" sz="1600" b="1" dirty="0">
                        <a:effectLst/>
                        <a:latin typeface="Times New Roman" panose="02020603050405020304" pitchFamily="18" charset="0"/>
                        <a:ea typeface="Times New Roman" panose="02020603050405020304" pitchFamily="18" charset="0"/>
                      </a:endParaRPr>
                    </a:p>
                  </a:txBody>
                  <a:tcPr marL="68580" marR="68580" marT="0" marB="0"/>
                </a:tc>
                <a:tc gridSpan="4">
                  <a:txBody>
                    <a:bodyPr/>
                    <a:lstStyle/>
                    <a:p>
                      <a:pPr marL="0" marR="0">
                        <a:spcBef>
                          <a:spcPts val="300"/>
                        </a:spcBef>
                        <a:spcAft>
                          <a:spcPts val="300"/>
                        </a:spcAft>
                      </a:pPr>
                      <a:r>
                        <a:rPr lang="en-US" sz="2400" b="1" dirty="0" err="1">
                          <a:effectLst/>
                        </a:rPr>
                        <a:t>Sản</a:t>
                      </a:r>
                      <a:r>
                        <a:rPr lang="en-US" sz="2400" b="1" dirty="0">
                          <a:effectLst/>
                        </a:rPr>
                        <a:t> </a:t>
                      </a:r>
                      <a:r>
                        <a:rPr lang="en-US" sz="2400" b="1" dirty="0" err="1">
                          <a:effectLst/>
                        </a:rPr>
                        <a:t>phẩm</a:t>
                      </a:r>
                      <a:r>
                        <a:rPr lang="en-US" sz="2400" b="1" dirty="0">
                          <a:effectLst/>
                        </a:rPr>
                        <a:t> </a:t>
                      </a:r>
                      <a:r>
                        <a:rPr lang="en-US" sz="2400" b="1" dirty="0" err="1">
                          <a:effectLst/>
                        </a:rPr>
                        <a:t>chính</a:t>
                      </a:r>
                      <a:r>
                        <a:rPr lang="en-US" sz="2400" b="1" dirty="0">
                          <a:effectLst/>
                        </a:rPr>
                        <a:t> </a:t>
                      </a:r>
                      <a:r>
                        <a:rPr lang="en-US" sz="2400" b="1" dirty="0" err="1">
                          <a:effectLst/>
                        </a:rPr>
                        <a:t>của</a:t>
                      </a:r>
                      <a:r>
                        <a:rPr lang="en-US" sz="2400" b="1" dirty="0">
                          <a:effectLst/>
                        </a:rPr>
                        <a:t> </a:t>
                      </a:r>
                      <a:r>
                        <a:rPr lang="en-US" sz="2400" b="1" dirty="0" err="1">
                          <a:effectLst/>
                        </a:rPr>
                        <a:t>Đề</a:t>
                      </a:r>
                      <a:r>
                        <a:rPr lang="en-US" sz="2400" b="1" dirty="0">
                          <a:effectLst/>
                        </a:rPr>
                        <a:t> </a:t>
                      </a:r>
                      <a:r>
                        <a:rPr lang="en-US" sz="2400" b="1" dirty="0" err="1">
                          <a:effectLst/>
                        </a:rPr>
                        <a:t>tài</a:t>
                      </a:r>
                      <a:r>
                        <a:rPr lang="en-US" sz="2400" b="1" dirty="0">
                          <a:effectLst/>
                        </a:rPr>
                        <a:t> </a:t>
                      </a:r>
                      <a:r>
                        <a:rPr lang="en-US" sz="2400" b="1" dirty="0" err="1">
                          <a:effectLst/>
                        </a:rPr>
                        <a:t>và</a:t>
                      </a:r>
                      <a:r>
                        <a:rPr lang="en-US" sz="2400" b="1" dirty="0">
                          <a:effectLst/>
                        </a:rPr>
                        <a:t> </a:t>
                      </a:r>
                      <a:r>
                        <a:rPr lang="en-US" sz="2400" b="1" dirty="0" err="1">
                          <a:effectLst/>
                        </a:rPr>
                        <a:t>yêu</a:t>
                      </a:r>
                      <a:r>
                        <a:rPr lang="en-US" sz="2400" b="1" dirty="0">
                          <a:effectLst/>
                        </a:rPr>
                        <a:t> </a:t>
                      </a:r>
                      <a:r>
                        <a:rPr lang="en-US" sz="2400" b="1" dirty="0" err="1">
                          <a:effectLst/>
                        </a:rPr>
                        <a:t>cầu</a:t>
                      </a:r>
                      <a:r>
                        <a:rPr lang="en-US" sz="2400" b="1" dirty="0">
                          <a:effectLst/>
                        </a:rPr>
                        <a:t> </a:t>
                      </a:r>
                      <a:r>
                        <a:rPr lang="en-US" sz="2400" b="1" dirty="0" err="1">
                          <a:effectLst/>
                        </a:rPr>
                        <a:t>chất</a:t>
                      </a:r>
                      <a:r>
                        <a:rPr lang="en-US" sz="2400" b="1" dirty="0">
                          <a:effectLst/>
                        </a:rPr>
                        <a:t> </a:t>
                      </a:r>
                      <a:r>
                        <a:rPr lang="en-US" sz="2400" b="1" dirty="0" err="1">
                          <a:effectLst/>
                        </a:rPr>
                        <a:t>lượng</a:t>
                      </a:r>
                      <a:r>
                        <a:rPr lang="en-US" sz="2400" b="1" dirty="0">
                          <a:effectLst/>
                        </a:rPr>
                        <a:t> </a:t>
                      </a:r>
                      <a:r>
                        <a:rPr lang="en-US" sz="2400" b="1" dirty="0" err="1">
                          <a:effectLst/>
                        </a:rPr>
                        <a:t>cần</a:t>
                      </a:r>
                      <a:r>
                        <a:rPr lang="en-US" sz="2400" b="1" dirty="0">
                          <a:effectLst/>
                        </a:rPr>
                        <a:t> </a:t>
                      </a:r>
                      <a:r>
                        <a:rPr lang="en-US" sz="2400" b="1" dirty="0" err="1">
                          <a:effectLst/>
                        </a:rPr>
                        <a:t>đạt</a:t>
                      </a:r>
                      <a:r>
                        <a:rPr lang="en-US" sz="2400" b="1" dirty="0">
                          <a:effectLst/>
                        </a:rPr>
                        <a:t>: </a:t>
                      </a:r>
                      <a:r>
                        <a:rPr lang="en-US" sz="1600" b="1" dirty="0">
                          <a:effectLst/>
                        </a:rPr>
                        <a:t>(</a:t>
                      </a:r>
                      <a:r>
                        <a:rPr lang="en-US" sz="1600" b="1" dirty="0" err="1">
                          <a:effectLst/>
                        </a:rPr>
                        <a:t>liệt</a:t>
                      </a:r>
                      <a:r>
                        <a:rPr lang="en-US" sz="1600" b="1" dirty="0">
                          <a:effectLst/>
                        </a:rPr>
                        <a:t> </a:t>
                      </a:r>
                      <a:r>
                        <a:rPr lang="en-US" sz="1600" b="1" dirty="0" err="1">
                          <a:effectLst/>
                        </a:rPr>
                        <a:t>kê</a:t>
                      </a:r>
                      <a:r>
                        <a:rPr lang="en-US" sz="1600" b="1" dirty="0">
                          <a:effectLst/>
                        </a:rPr>
                        <a:t> </a:t>
                      </a:r>
                      <a:r>
                        <a:rPr lang="en-US" sz="1600" b="1" dirty="0" err="1">
                          <a:effectLst/>
                        </a:rPr>
                        <a:t>theo</a:t>
                      </a:r>
                      <a:r>
                        <a:rPr lang="en-US" sz="1600" b="1" dirty="0">
                          <a:effectLst/>
                        </a:rPr>
                        <a:t> </a:t>
                      </a:r>
                      <a:r>
                        <a:rPr lang="en-US" sz="1600" b="1" dirty="0" err="1">
                          <a:effectLst/>
                        </a:rPr>
                        <a:t>dạng</a:t>
                      </a:r>
                      <a:r>
                        <a:rPr lang="en-US" sz="1600" b="1" dirty="0">
                          <a:effectLst/>
                        </a:rPr>
                        <a:t> </a:t>
                      </a:r>
                      <a:r>
                        <a:rPr lang="en-US" sz="1600" b="1" dirty="0" err="1">
                          <a:effectLst/>
                        </a:rPr>
                        <a:t>sản</a:t>
                      </a:r>
                      <a:r>
                        <a:rPr lang="en-US" sz="1600" b="1" dirty="0">
                          <a:effectLst/>
                        </a:rPr>
                        <a:t> </a:t>
                      </a:r>
                      <a:r>
                        <a:rPr lang="en-US" sz="1600" b="1" dirty="0" err="1">
                          <a:effectLst/>
                        </a:rPr>
                        <a:t>phẩm</a:t>
                      </a:r>
                      <a:r>
                        <a:rPr lang="en-US" sz="1600" b="1" dirty="0">
                          <a:effectLst/>
                        </a:rPr>
                        <a:t>)</a:t>
                      </a:r>
                      <a:r>
                        <a:rPr lang="en-US" sz="2400" b="1" dirty="0">
                          <a:effectLst/>
                        </a:rPr>
                        <a:t> </a:t>
                      </a:r>
                      <a:endParaRPr lang="en-US" sz="1600" b="1"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600">
                          <a:effectLst/>
                        </a:rPr>
                        <a:t> </a:t>
                      </a:r>
                      <a:endParaRPr lang="en-US" sz="16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5654637"/>
                  </a:ext>
                </a:extLst>
              </a:tr>
              <a:tr h="859776">
                <a:tc gridSpan="5">
                  <a:txBody>
                    <a:bodyPr/>
                    <a:lstStyle/>
                    <a:p>
                      <a:pPr marL="0" marR="0" algn="just">
                        <a:spcBef>
                          <a:spcPts val="300"/>
                        </a:spcBef>
                        <a:spcAft>
                          <a:spcPts val="300"/>
                        </a:spcAft>
                      </a:pPr>
                      <a:r>
                        <a:rPr lang="en-US" sz="2400" b="1" dirty="0">
                          <a:effectLst/>
                        </a:rPr>
                        <a:t>23.1 </a:t>
                      </a:r>
                      <a:r>
                        <a:rPr lang="en-US" sz="2400" b="1" dirty="0" err="1">
                          <a:effectLst/>
                        </a:rPr>
                        <a:t>Dạng</a:t>
                      </a:r>
                      <a:r>
                        <a:rPr lang="en-US" sz="2400" b="1" dirty="0">
                          <a:effectLst/>
                        </a:rPr>
                        <a:t> I: </a:t>
                      </a:r>
                      <a:r>
                        <a:rPr lang="en-US" sz="2400" dirty="0" err="1">
                          <a:effectLst/>
                        </a:rPr>
                        <a:t>Báo</a:t>
                      </a:r>
                      <a:r>
                        <a:rPr lang="en-US" sz="2400" dirty="0">
                          <a:effectLst/>
                        </a:rPr>
                        <a:t> </a:t>
                      </a:r>
                      <a:r>
                        <a:rPr lang="en-US" sz="2400" dirty="0" err="1">
                          <a:effectLst/>
                        </a:rPr>
                        <a:t>cáo</a:t>
                      </a:r>
                      <a:r>
                        <a:rPr lang="en-US" sz="2400" dirty="0">
                          <a:effectLst/>
                        </a:rPr>
                        <a:t> </a:t>
                      </a:r>
                      <a:r>
                        <a:rPr lang="en-US" sz="2400" dirty="0" err="1">
                          <a:effectLst/>
                        </a:rPr>
                        <a:t>khoa</a:t>
                      </a:r>
                      <a:r>
                        <a:rPr lang="en-US" sz="2400" dirty="0">
                          <a:effectLst/>
                        </a:rPr>
                        <a:t> </a:t>
                      </a:r>
                      <a:r>
                        <a:rPr lang="en-US" sz="2400" dirty="0" err="1">
                          <a:effectLst/>
                        </a:rPr>
                        <a:t>học</a:t>
                      </a:r>
                      <a:r>
                        <a:rPr lang="en-US" sz="2400" dirty="0">
                          <a:effectLst/>
                        </a:rPr>
                        <a:t> (</a:t>
                      </a:r>
                      <a:r>
                        <a:rPr lang="en-US" sz="2400" dirty="0" err="1">
                          <a:effectLst/>
                        </a:rPr>
                        <a:t>báo</a:t>
                      </a:r>
                      <a:r>
                        <a:rPr lang="en-US" sz="2400" dirty="0">
                          <a:effectLst/>
                        </a:rPr>
                        <a:t> </a:t>
                      </a:r>
                      <a:r>
                        <a:rPr lang="en-US" sz="2400" dirty="0" err="1">
                          <a:effectLst/>
                        </a:rPr>
                        <a:t>cáo</a:t>
                      </a:r>
                      <a:r>
                        <a:rPr lang="en-US" sz="2400" dirty="0">
                          <a:effectLst/>
                        </a:rPr>
                        <a:t> </a:t>
                      </a:r>
                      <a:r>
                        <a:rPr lang="en-US" sz="2400" dirty="0" err="1">
                          <a:effectLst/>
                        </a:rPr>
                        <a:t>chuyên</a:t>
                      </a:r>
                      <a:r>
                        <a:rPr lang="en-US" sz="2400" dirty="0">
                          <a:effectLst/>
                        </a:rPr>
                        <a:t> </a:t>
                      </a:r>
                      <a:r>
                        <a:rPr lang="en-US" sz="2400" dirty="0" err="1">
                          <a:effectLst/>
                        </a:rPr>
                        <a:t>đề</a:t>
                      </a:r>
                      <a:r>
                        <a:rPr lang="en-US" sz="2400" dirty="0">
                          <a:effectLst/>
                        </a:rPr>
                        <a:t>, </a:t>
                      </a:r>
                      <a:r>
                        <a:rPr lang="en-US" sz="2400" dirty="0" err="1">
                          <a:effectLst/>
                        </a:rPr>
                        <a:t>báo</a:t>
                      </a:r>
                      <a:r>
                        <a:rPr lang="en-US" sz="2400" dirty="0">
                          <a:effectLst/>
                        </a:rPr>
                        <a:t> </a:t>
                      </a:r>
                      <a:r>
                        <a:rPr lang="en-US" sz="2400" dirty="0" err="1">
                          <a:effectLst/>
                        </a:rPr>
                        <a:t>cáo</a:t>
                      </a:r>
                      <a:r>
                        <a:rPr lang="en-US" sz="2400" dirty="0">
                          <a:effectLst/>
                        </a:rPr>
                        <a:t> </a:t>
                      </a:r>
                      <a:r>
                        <a:rPr lang="en-US" sz="2400" dirty="0" err="1">
                          <a:effectLst/>
                        </a:rPr>
                        <a:t>tổng</a:t>
                      </a:r>
                      <a:r>
                        <a:rPr lang="en-US" sz="2400" dirty="0">
                          <a:effectLst/>
                        </a:rPr>
                        <a:t> </a:t>
                      </a:r>
                      <a:r>
                        <a:rPr lang="en-US" sz="2400" dirty="0" err="1">
                          <a:effectLst/>
                        </a:rPr>
                        <a:t>hợp</a:t>
                      </a:r>
                      <a:r>
                        <a:rPr lang="en-US" sz="2400" dirty="0">
                          <a:effectLst/>
                        </a:rPr>
                        <a:t> </a:t>
                      </a:r>
                      <a:r>
                        <a:rPr lang="en-US" sz="2400" dirty="0" err="1">
                          <a:effectLst/>
                        </a:rPr>
                        <a:t>kết</a:t>
                      </a:r>
                      <a:r>
                        <a:rPr lang="en-US" sz="2400" dirty="0">
                          <a:effectLst/>
                        </a:rPr>
                        <a:t> </a:t>
                      </a:r>
                      <a:r>
                        <a:rPr lang="en-US" sz="2400" dirty="0" err="1">
                          <a:effectLst/>
                        </a:rPr>
                        <a:t>quả</a:t>
                      </a:r>
                      <a:r>
                        <a:rPr lang="en-US" sz="2400" dirty="0">
                          <a:effectLst/>
                        </a:rPr>
                        <a:t> </a:t>
                      </a:r>
                      <a:r>
                        <a:rPr lang="en-US" sz="2400" dirty="0" err="1">
                          <a:effectLst/>
                        </a:rPr>
                        <a:t>nghiên</a:t>
                      </a:r>
                      <a:r>
                        <a:rPr lang="en-US" sz="2400" dirty="0">
                          <a:effectLst/>
                        </a:rPr>
                        <a:t> </a:t>
                      </a:r>
                      <a:r>
                        <a:rPr lang="en-US" sz="2400" dirty="0" err="1">
                          <a:effectLst/>
                        </a:rPr>
                        <a:t>cứu</a:t>
                      </a:r>
                      <a:r>
                        <a:rPr lang="en-US" sz="2400" dirty="0">
                          <a:effectLst/>
                        </a:rPr>
                        <a:t>, </a:t>
                      </a:r>
                      <a:r>
                        <a:rPr lang="en-US" sz="2400" dirty="0" err="1">
                          <a:effectLst/>
                        </a:rPr>
                        <a:t>báo</a:t>
                      </a:r>
                      <a:r>
                        <a:rPr lang="en-US" sz="2400" dirty="0">
                          <a:effectLst/>
                        </a:rPr>
                        <a:t> </a:t>
                      </a:r>
                      <a:r>
                        <a:rPr lang="en-US" sz="2400" dirty="0" err="1">
                          <a:effectLst/>
                        </a:rPr>
                        <a:t>cáo</a:t>
                      </a:r>
                      <a:r>
                        <a:rPr lang="en-US" sz="2400" dirty="0">
                          <a:effectLst/>
                        </a:rPr>
                        <a:t> </a:t>
                      </a:r>
                      <a:r>
                        <a:rPr lang="en-US" sz="2400" dirty="0" err="1">
                          <a:effectLst/>
                        </a:rPr>
                        <a:t>kiến</a:t>
                      </a:r>
                      <a:r>
                        <a:rPr lang="en-US" sz="2400" dirty="0">
                          <a:effectLst/>
                        </a:rPr>
                        <a:t> </a:t>
                      </a:r>
                      <a:r>
                        <a:rPr lang="en-US" sz="2400" dirty="0" err="1">
                          <a:effectLst/>
                        </a:rPr>
                        <a:t>nghị</a:t>
                      </a:r>
                      <a:r>
                        <a:rPr lang="en-US" sz="2400" dirty="0">
                          <a:effectLst/>
                        </a:rPr>
                        <a:t>); </a:t>
                      </a:r>
                      <a:r>
                        <a:rPr lang="en-US" sz="2400" dirty="0" err="1">
                          <a:effectLst/>
                        </a:rPr>
                        <a:t>kết</a:t>
                      </a:r>
                      <a:r>
                        <a:rPr lang="en-US" sz="2400" dirty="0">
                          <a:effectLst/>
                        </a:rPr>
                        <a:t> </a:t>
                      </a:r>
                      <a:r>
                        <a:rPr lang="en-US" sz="2400" dirty="0" err="1">
                          <a:effectLst/>
                        </a:rPr>
                        <a:t>quả</a:t>
                      </a:r>
                      <a:r>
                        <a:rPr lang="en-US" sz="2400" dirty="0">
                          <a:effectLst/>
                        </a:rPr>
                        <a:t> </a:t>
                      </a:r>
                      <a:r>
                        <a:rPr lang="en-US" sz="2400" dirty="0" err="1">
                          <a:effectLst/>
                        </a:rPr>
                        <a:t>dự</a:t>
                      </a:r>
                      <a:r>
                        <a:rPr lang="en-US" sz="2400" dirty="0">
                          <a:effectLst/>
                        </a:rPr>
                        <a:t> </a:t>
                      </a:r>
                      <a:r>
                        <a:rPr lang="en-US" sz="2400" dirty="0" err="1">
                          <a:effectLst/>
                        </a:rPr>
                        <a:t>báo</a:t>
                      </a:r>
                      <a:r>
                        <a:rPr lang="en-US" sz="2400" dirty="0">
                          <a:effectLst/>
                        </a:rPr>
                        <a:t>; </a:t>
                      </a:r>
                      <a:r>
                        <a:rPr lang="en-US" sz="2400" dirty="0" err="1">
                          <a:effectLst/>
                        </a:rPr>
                        <a:t>mô</a:t>
                      </a:r>
                      <a:r>
                        <a:rPr lang="en-US" sz="2400" dirty="0">
                          <a:effectLst/>
                        </a:rPr>
                        <a:t> </a:t>
                      </a:r>
                      <a:r>
                        <a:rPr lang="en-US" sz="2400" dirty="0" err="1">
                          <a:effectLst/>
                        </a:rPr>
                        <a:t>hình</a:t>
                      </a:r>
                      <a:r>
                        <a:rPr lang="en-US" sz="2400" dirty="0">
                          <a:effectLst/>
                        </a:rPr>
                        <a:t>; </a:t>
                      </a:r>
                      <a:r>
                        <a:rPr lang="en-US" sz="2400" dirty="0" err="1">
                          <a:effectLst/>
                        </a:rPr>
                        <a:t>quy</a:t>
                      </a:r>
                      <a:r>
                        <a:rPr lang="en-US" sz="2400" dirty="0">
                          <a:effectLst/>
                        </a:rPr>
                        <a:t> </a:t>
                      </a:r>
                      <a:r>
                        <a:rPr lang="en-US" sz="2400" dirty="0" err="1">
                          <a:effectLst/>
                        </a:rPr>
                        <a:t>trình</a:t>
                      </a:r>
                      <a:r>
                        <a:rPr lang="en-US" sz="2400" dirty="0">
                          <a:effectLst/>
                        </a:rPr>
                        <a:t>; </a:t>
                      </a:r>
                      <a:r>
                        <a:rPr lang="en-US" sz="2400" dirty="0" err="1">
                          <a:effectLst/>
                        </a:rPr>
                        <a:t>phương</a:t>
                      </a:r>
                      <a:r>
                        <a:rPr lang="en-US" sz="2400" dirty="0">
                          <a:effectLst/>
                        </a:rPr>
                        <a:t> </a:t>
                      </a:r>
                      <a:r>
                        <a:rPr lang="en-US" sz="2400" dirty="0" err="1">
                          <a:effectLst/>
                        </a:rPr>
                        <a:t>pháp</a:t>
                      </a:r>
                      <a:r>
                        <a:rPr lang="en-US" sz="2400" dirty="0">
                          <a:effectLst/>
                        </a:rPr>
                        <a:t> </a:t>
                      </a:r>
                      <a:r>
                        <a:rPr lang="en-US" sz="2400" dirty="0" err="1">
                          <a:effectLst/>
                        </a:rPr>
                        <a:t>nghiên</a:t>
                      </a:r>
                      <a:r>
                        <a:rPr lang="en-US" sz="2400" dirty="0">
                          <a:effectLst/>
                        </a:rPr>
                        <a:t> </a:t>
                      </a:r>
                      <a:r>
                        <a:rPr lang="en-US" sz="2400" dirty="0" err="1">
                          <a:effectLst/>
                        </a:rPr>
                        <a:t>cứu</a:t>
                      </a:r>
                      <a:r>
                        <a:rPr lang="en-US" sz="2400" dirty="0">
                          <a:effectLst/>
                        </a:rPr>
                        <a:t> </a:t>
                      </a:r>
                      <a:r>
                        <a:rPr lang="en-US" sz="2400" dirty="0" err="1">
                          <a:effectLst/>
                        </a:rPr>
                        <a:t>mới</a:t>
                      </a:r>
                      <a:r>
                        <a:rPr lang="en-US" sz="2400" dirty="0">
                          <a:effectLst/>
                        </a:rPr>
                        <a:t>; </a:t>
                      </a:r>
                      <a:r>
                        <a:rPr lang="en-US" sz="2400" dirty="0" err="1">
                          <a:effectLst/>
                        </a:rPr>
                        <a:t>sơ</a:t>
                      </a:r>
                      <a:r>
                        <a:rPr lang="en-US" sz="2400" dirty="0">
                          <a:effectLst/>
                        </a:rPr>
                        <a:t> </a:t>
                      </a:r>
                      <a:r>
                        <a:rPr lang="en-US" sz="2400" dirty="0" err="1">
                          <a:effectLst/>
                        </a:rPr>
                        <a:t>đồ</a:t>
                      </a:r>
                      <a:r>
                        <a:rPr lang="en-US" sz="2400" dirty="0">
                          <a:effectLst/>
                        </a:rPr>
                        <a:t>, </a:t>
                      </a:r>
                      <a:r>
                        <a:rPr lang="en-US" sz="2400" dirty="0" err="1">
                          <a:effectLst/>
                        </a:rPr>
                        <a:t>bản</a:t>
                      </a:r>
                      <a:r>
                        <a:rPr lang="en-US" sz="2400" dirty="0">
                          <a:effectLst/>
                        </a:rPr>
                        <a:t> </a:t>
                      </a:r>
                      <a:r>
                        <a:rPr lang="en-US" sz="2400" dirty="0" err="1">
                          <a:effectLst/>
                        </a:rPr>
                        <a:t>đồ</a:t>
                      </a:r>
                      <a:r>
                        <a:rPr lang="en-US" sz="2400" dirty="0">
                          <a:effectLst/>
                        </a:rPr>
                        <a:t>; </a:t>
                      </a:r>
                      <a:r>
                        <a:rPr lang="en-US" sz="2400" dirty="0" err="1">
                          <a:effectLst/>
                        </a:rPr>
                        <a:t>số</a:t>
                      </a:r>
                      <a:r>
                        <a:rPr lang="en-US" sz="2400" dirty="0">
                          <a:effectLst/>
                        </a:rPr>
                        <a:t> </a:t>
                      </a:r>
                      <a:r>
                        <a:rPr lang="en-US" sz="2400" dirty="0" err="1">
                          <a:effectLst/>
                        </a:rPr>
                        <a:t>liệu</a:t>
                      </a:r>
                      <a:r>
                        <a:rPr lang="en-US" sz="2400" dirty="0">
                          <a:effectLst/>
                        </a:rPr>
                        <a:t>, </a:t>
                      </a:r>
                      <a:r>
                        <a:rPr lang="en-US" sz="2400" dirty="0" err="1">
                          <a:effectLst/>
                        </a:rPr>
                        <a:t>cơ</a:t>
                      </a:r>
                      <a:r>
                        <a:rPr lang="en-US" sz="2400" dirty="0">
                          <a:effectLst/>
                        </a:rPr>
                        <a:t> </a:t>
                      </a:r>
                      <a:r>
                        <a:rPr lang="en-US" sz="2400" dirty="0" err="1">
                          <a:effectLst/>
                        </a:rPr>
                        <a:t>sở</a:t>
                      </a:r>
                      <a:r>
                        <a:rPr lang="en-US" sz="2400" dirty="0">
                          <a:effectLst/>
                        </a:rPr>
                        <a:t> </a:t>
                      </a:r>
                      <a:r>
                        <a:rPr lang="en-US" sz="2400" dirty="0" err="1">
                          <a:effectLst/>
                        </a:rPr>
                        <a:t>dữ</a:t>
                      </a:r>
                      <a:r>
                        <a:rPr lang="en-US" sz="2400" dirty="0">
                          <a:effectLst/>
                        </a:rPr>
                        <a:t> </a:t>
                      </a:r>
                      <a:r>
                        <a:rPr lang="en-US" sz="2400" dirty="0" err="1">
                          <a:effectLst/>
                        </a:rPr>
                        <a:t>liệu</a:t>
                      </a:r>
                      <a:r>
                        <a:rPr lang="en-US" sz="2400" dirty="0">
                          <a:effectLst/>
                        </a:rPr>
                        <a:t> </a:t>
                      </a:r>
                      <a:r>
                        <a:rPr lang="en-US" sz="2400" dirty="0" err="1">
                          <a:effectLst/>
                        </a:rPr>
                        <a:t>và</a:t>
                      </a:r>
                      <a:r>
                        <a:rPr lang="en-US" sz="2400" dirty="0">
                          <a:effectLst/>
                        </a:rPr>
                        <a:t> </a:t>
                      </a:r>
                      <a:r>
                        <a:rPr lang="en-US" sz="2400" dirty="0" err="1">
                          <a:effectLst/>
                        </a:rPr>
                        <a:t>các</a:t>
                      </a:r>
                      <a:r>
                        <a:rPr lang="en-US" sz="2400" dirty="0">
                          <a:effectLst/>
                        </a:rPr>
                        <a:t> </a:t>
                      </a:r>
                      <a:r>
                        <a:rPr lang="en-US" sz="2400" dirty="0" err="1">
                          <a:effectLst/>
                        </a:rPr>
                        <a:t>sản</a:t>
                      </a:r>
                      <a:r>
                        <a:rPr lang="en-US" sz="2400" dirty="0">
                          <a:effectLst/>
                        </a:rPr>
                        <a:t> </a:t>
                      </a:r>
                      <a:r>
                        <a:rPr lang="en-US" sz="2400" dirty="0" err="1">
                          <a:effectLst/>
                        </a:rPr>
                        <a:t>phẩm</a:t>
                      </a:r>
                      <a:r>
                        <a:rPr lang="en-US" sz="2400" dirty="0">
                          <a:effectLst/>
                        </a:rPr>
                        <a:t> </a:t>
                      </a:r>
                      <a:r>
                        <a:rPr lang="en-US" sz="2400" dirty="0" err="1">
                          <a:effectLst/>
                        </a:rPr>
                        <a:t>khác</a:t>
                      </a:r>
                      <a:r>
                        <a:rPr lang="en-US" sz="2400" dirty="0">
                          <a:effectLst/>
                        </a:rPr>
                        <a:t>.</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600">
                          <a:effectLst/>
                        </a:rPr>
                        <a:t> </a:t>
                      </a:r>
                      <a:endParaRPr lang="en-US" sz="16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0595273"/>
                  </a:ext>
                </a:extLst>
              </a:tr>
              <a:tr h="1080323">
                <a:tc>
                  <a:txBody>
                    <a:bodyPr/>
                    <a:lstStyle/>
                    <a:p>
                      <a:pPr marL="0" marR="0" algn="ctr">
                        <a:spcBef>
                          <a:spcPts val="300"/>
                        </a:spcBef>
                        <a:spcAft>
                          <a:spcPts val="300"/>
                        </a:spcAft>
                      </a:pPr>
                      <a:r>
                        <a:rPr lang="en-US" sz="2400">
                          <a:effectLst/>
                        </a:rPr>
                        <a:t>TT</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400" dirty="0" err="1">
                          <a:effectLst/>
                        </a:rPr>
                        <a:t>Tên</a:t>
                      </a:r>
                      <a:r>
                        <a:rPr lang="en-US" sz="2400" dirty="0">
                          <a:effectLst/>
                        </a:rPr>
                        <a:t> </a:t>
                      </a:r>
                      <a:r>
                        <a:rPr lang="en-US" sz="2400" dirty="0" err="1">
                          <a:effectLst/>
                        </a:rPr>
                        <a:t>sản</a:t>
                      </a:r>
                      <a:r>
                        <a:rPr lang="en-US" sz="2400" dirty="0">
                          <a:effectLst/>
                        </a:rPr>
                        <a:t> </a:t>
                      </a:r>
                      <a:r>
                        <a:rPr lang="en-US" sz="2400" dirty="0" err="1">
                          <a:effectLst/>
                        </a:rPr>
                        <a:t>phẩm</a:t>
                      </a:r>
                      <a:endParaRPr lang="en-US" sz="1600" dirty="0">
                        <a:effectLst/>
                      </a:endParaRPr>
                    </a:p>
                    <a:p>
                      <a:pPr marL="0" marR="0" algn="ctr">
                        <a:spcBef>
                          <a:spcPts val="300"/>
                        </a:spcBef>
                        <a:spcAft>
                          <a:spcPts val="300"/>
                        </a:spcAft>
                      </a:pPr>
                      <a:r>
                        <a:rPr lang="en-US" sz="2400" dirty="0">
                          <a:effectLst/>
                        </a:rPr>
                        <a:t>(</a:t>
                      </a:r>
                      <a:r>
                        <a:rPr lang="en-US" sz="2400" dirty="0" err="1">
                          <a:effectLst/>
                        </a:rPr>
                        <a:t>ghi</a:t>
                      </a:r>
                      <a:r>
                        <a:rPr lang="en-US" sz="2400" dirty="0">
                          <a:effectLst/>
                        </a:rPr>
                        <a:t> </a:t>
                      </a:r>
                      <a:r>
                        <a:rPr lang="en-US" sz="2400" dirty="0" err="1">
                          <a:effectLst/>
                        </a:rPr>
                        <a:t>rõ</a:t>
                      </a:r>
                      <a:r>
                        <a:rPr lang="en-US" sz="2400" dirty="0">
                          <a:effectLst/>
                        </a:rPr>
                        <a:t> </a:t>
                      </a:r>
                      <a:r>
                        <a:rPr lang="en-US" sz="2400" dirty="0" err="1">
                          <a:effectLst/>
                        </a:rPr>
                        <a:t>tên</a:t>
                      </a:r>
                      <a:r>
                        <a:rPr lang="en-US" sz="2400" dirty="0">
                          <a:effectLst/>
                        </a:rPr>
                        <a:t> </a:t>
                      </a:r>
                      <a:r>
                        <a:rPr lang="en-US" sz="2400" dirty="0" err="1">
                          <a:effectLst/>
                        </a:rPr>
                        <a:t>từng</a:t>
                      </a:r>
                      <a:r>
                        <a:rPr lang="en-US" sz="2400" dirty="0">
                          <a:effectLst/>
                        </a:rPr>
                        <a:t> </a:t>
                      </a:r>
                      <a:r>
                        <a:rPr lang="en-US" sz="2400" dirty="0" err="1">
                          <a:effectLst/>
                        </a:rPr>
                        <a:t>sản</a:t>
                      </a:r>
                      <a:r>
                        <a:rPr lang="en-US" sz="2400" dirty="0">
                          <a:effectLst/>
                        </a:rPr>
                        <a:t> </a:t>
                      </a:r>
                      <a:r>
                        <a:rPr lang="en-US" sz="2400" dirty="0" err="1">
                          <a:effectLst/>
                        </a:rPr>
                        <a:t>phẩm</a:t>
                      </a:r>
                      <a:r>
                        <a:rPr lang="en-US" sz="2400" dirty="0">
                          <a:effectLst/>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marL="0" marR="0" algn="ctr">
                        <a:spcBef>
                          <a:spcPts val="300"/>
                        </a:spcBef>
                        <a:spcAft>
                          <a:spcPts val="300"/>
                        </a:spcAft>
                      </a:pPr>
                      <a:r>
                        <a:rPr lang="en-US" sz="2400">
                          <a:effectLst/>
                        </a:rPr>
                        <a:t>Yêu cầu khoa học cần đạt </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spcBef>
                          <a:spcPts val="300"/>
                        </a:spcBef>
                        <a:spcAft>
                          <a:spcPts val="300"/>
                        </a:spcAft>
                      </a:pPr>
                      <a:r>
                        <a:rPr lang="en-US" sz="2400" dirty="0" err="1">
                          <a:effectLst/>
                        </a:rPr>
                        <a:t>Ghi</a:t>
                      </a:r>
                      <a:r>
                        <a:rPr lang="en-US" sz="2400" dirty="0">
                          <a:effectLst/>
                        </a:rPr>
                        <a:t> </a:t>
                      </a:r>
                      <a:r>
                        <a:rPr lang="en-US" sz="2400" dirty="0" err="1">
                          <a:effectLst/>
                        </a:rPr>
                        <a:t>chú</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3344091641"/>
                  </a:ext>
                </a:extLst>
              </a:tr>
              <a:tr h="286592">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dirty="0">
                          <a:effectLst/>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798011889"/>
                  </a:ext>
                </a:extLst>
              </a:tr>
              <a:tr h="286592">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929740132"/>
                  </a:ext>
                </a:extLst>
              </a:tr>
              <a:tr h="286592">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009850895"/>
                  </a:ext>
                </a:extLst>
              </a:tr>
              <a:tr h="286592">
                <a:tc gridSpan="5">
                  <a:txBody>
                    <a:bodyPr/>
                    <a:lstStyle/>
                    <a:p>
                      <a:pPr marL="0" marR="0">
                        <a:spcBef>
                          <a:spcPts val="300"/>
                        </a:spcBef>
                        <a:spcAft>
                          <a:spcPts val="300"/>
                        </a:spcAft>
                      </a:pPr>
                      <a:r>
                        <a:rPr lang="en-US" sz="2400" b="1" dirty="0">
                          <a:effectLst/>
                        </a:rPr>
                        <a:t>23.2 </a:t>
                      </a:r>
                      <a:r>
                        <a:rPr lang="en-US" sz="2400" b="1" dirty="0" err="1">
                          <a:effectLst/>
                        </a:rPr>
                        <a:t>Dạng</a:t>
                      </a:r>
                      <a:r>
                        <a:rPr lang="en-US" sz="2400" b="1" dirty="0">
                          <a:effectLst/>
                        </a:rPr>
                        <a:t>  II:  </a:t>
                      </a:r>
                      <a:r>
                        <a:rPr lang="pt-BR" sz="2400" dirty="0">
                          <a:effectLst/>
                        </a:rPr>
                        <a:t>Bài báo; Sách chuyên khảo và các sản phẩm khác</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600">
                          <a:effectLst/>
                        </a:rPr>
                        <a:t> </a:t>
                      </a:r>
                      <a:endParaRPr lang="en-US" sz="16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15080680"/>
                  </a:ext>
                </a:extLst>
              </a:tr>
              <a:tr h="1388226">
                <a:tc>
                  <a:txBody>
                    <a:bodyPr/>
                    <a:lstStyle/>
                    <a:p>
                      <a:pPr marL="0" marR="0" algn="ctr">
                        <a:spcBef>
                          <a:spcPts val="300"/>
                        </a:spcBef>
                        <a:spcAft>
                          <a:spcPts val="300"/>
                        </a:spcAft>
                      </a:pPr>
                      <a:r>
                        <a:rPr lang="pt-BR" sz="2400">
                          <a:effectLst/>
                        </a:rPr>
                        <a:t>TT</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pt-BR" sz="2400" dirty="0">
                          <a:effectLst/>
                        </a:rPr>
                        <a:t>Tên sản phẩm</a:t>
                      </a:r>
                      <a:endParaRPr lang="en-US" sz="1600" dirty="0">
                        <a:effectLst/>
                      </a:endParaRPr>
                    </a:p>
                    <a:p>
                      <a:pPr marL="0" marR="0" algn="ctr">
                        <a:spcBef>
                          <a:spcPts val="300"/>
                        </a:spcBef>
                        <a:spcAft>
                          <a:spcPts val="300"/>
                        </a:spcAft>
                      </a:pPr>
                      <a:r>
                        <a:rPr lang="pt-BR" sz="2400" dirty="0">
                          <a:effectLst/>
                        </a:rPr>
                        <a:t>(ghi rõ tên từng sản phẩm )</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pt-BR" sz="2400">
                          <a:effectLst/>
                        </a:rPr>
                        <a:t>Yêu cầu khoa học cần đạt</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pt-BR" sz="2400">
                          <a:effectLst/>
                        </a:rPr>
                        <a:t>Dự kiến nơi công bố (Tạp chí, Nhà xuất bản)</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marL="0" marR="0" algn="ctr">
                        <a:spcBef>
                          <a:spcPts val="300"/>
                        </a:spcBef>
                        <a:spcAft>
                          <a:spcPts val="300"/>
                        </a:spcAft>
                      </a:pPr>
                      <a:r>
                        <a:rPr lang="en-US" sz="2400" dirty="0" err="1">
                          <a:effectLst/>
                        </a:rPr>
                        <a:t>Ghi</a:t>
                      </a:r>
                      <a:r>
                        <a:rPr lang="en-US" sz="2400" dirty="0">
                          <a:effectLst/>
                        </a:rPr>
                        <a:t> </a:t>
                      </a:r>
                      <a:r>
                        <a:rPr lang="en-US" sz="2400" dirty="0" err="1">
                          <a:effectLst/>
                        </a:rPr>
                        <a:t>chú</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330751449"/>
                  </a:ext>
                </a:extLst>
              </a:tr>
              <a:tr h="294553">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lgn="ctr">
                        <a:spcBef>
                          <a:spcPts val="300"/>
                        </a:spcBef>
                        <a:spcAft>
                          <a:spcPts val="300"/>
                        </a:spcAft>
                      </a:pPr>
                      <a:r>
                        <a:rPr lang="en-US" sz="2400" dirty="0">
                          <a:effectLst/>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509209671"/>
                  </a:ext>
                </a:extLst>
              </a:tr>
            </a:tbl>
          </a:graphicData>
        </a:graphic>
      </p:graphicFrame>
    </p:spTree>
    <p:extLst>
      <p:ext uri="{BB962C8B-B14F-4D97-AF65-F5344CB8AC3E}">
        <p14:creationId xmlns:p14="http://schemas.microsoft.com/office/powerpoint/2010/main" val="3007815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75737332"/>
              </p:ext>
            </p:extLst>
          </p:nvPr>
        </p:nvGraphicFramePr>
        <p:xfrm>
          <a:off x="484078" y="435132"/>
          <a:ext cx="11378183" cy="5991883"/>
        </p:xfrm>
        <a:graphic>
          <a:graphicData uri="http://schemas.openxmlformats.org/drawingml/2006/table">
            <a:tbl>
              <a:tblPr>
                <a:tableStyleId>{5C22544A-7EE6-4342-B048-85BDC9FD1C3A}</a:tableStyleId>
              </a:tblPr>
              <a:tblGrid>
                <a:gridCol w="1020526">
                  <a:extLst>
                    <a:ext uri="{9D8B030D-6E8A-4147-A177-3AD203B41FA5}">
                      <a16:colId xmlns:a16="http://schemas.microsoft.com/office/drawing/2014/main" val="4170297915"/>
                    </a:ext>
                  </a:extLst>
                </a:gridCol>
                <a:gridCol w="3838126">
                  <a:extLst>
                    <a:ext uri="{9D8B030D-6E8A-4147-A177-3AD203B41FA5}">
                      <a16:colId xmlns:a16="http://schemas.microsoft.com/office/drawing/2014/main" val="2254037949"/>
                    </a:ext>
                  </a:extLst>
                </a:gridCol>
                <a:gridCol w="740077">
                  <a:extLst>
                    <a:ext uri="{9D8B030D-6E8A-4147-A177-3AD203B41FA5}">
                      <a16:colId xmlns:a16="http://schemas.microsoft.com/office/drawing/2014/main" val="1183650869"/>
                    </a:ext>
                  </a:extLst>
                </a:gridCol>
                <a:gridCol w="887470">
                  <a:extLst>
                    <a:ext uri="{9D8B030D-6E8A-4147-A177-3AD203B41FA5}">
                      <a16:colId xmlns:a16="http://schemas.microsoft.com/office/drawing/2014/main" val="3170032040"/>
                    </a:ext>
                  </a:extLst>
                </a:gridCol>
                <a:gridCol w="1636889">
                  <a:extLst>
                    <a:ext uri="{9D8B030D-6E8A-4147-A177-3AD203B41FA5}">
                      <a16:colId xmlns:a16="http://schemas.microsoft.com/office/drawing/2014/main" val="419852880"/>
                    </a:ext>
                  </a:extLst>
                </a:gridCol>
                <a:gridCol w="1636889">
                  <a:extLst>
                    <a:ext uri="{9D8B030D-6E8A-4147-A177-3AD203B41FA5}">
                      <a16:colId xmlns:a16="http://schemas.microsoft.com/office/drawing/2014/main" val="3791397037"/>
                    </a:ext>
                  </a:extLst>
                </a:gridCol>
                <a:gridCol w="1618206">
                  <a:extLst>
                    <a:ext uri="{9D8B030D-6E8A-4147-A177-3AD203B41FA5}">
                      <a16:colId xmlns:a16="http://schemas.microsoft.com/office/drawing/2014/main" val="1917351401"/>
                    </a:ext>
                  </a:extLst>
                </a:gridCol>
              </a:tblGrid>
              <a:tr h="1087689">
                <a:tc>
                  <a:txBody>
                    <a:bodyPr/>
                    <a:lstStyle/>
                    <a:p>
                      <a:pPr marL="0" marR="0">
                        <a:spcBef>
                          <a:spcPts val="300"/>
                        </a:spcBef>
                        <a:spcAft>
                          <a:spcPts val="300"/>
                        </a:spcAft>
                      </a:pPr>
                      <a:r>
                        <a:rPr lang="en-US" sz="2400">
                          <a:effectLst/>
                        </a:rPr>
                        <a:t>23</a:t>
                      </a:r>
                      <a:endParaRPr lang="en-US" sz="1600">
                        <a:effectLst/>
                        <a:latin typeface="Times New Roman" panose="02020603050405020304" pitchFamily="18" charset="0"/>
                        <a:ea typeface="Times New Roman" panose="02020603050405020304" pitchFamily="18" charset="0"/>
                      </a:endParaRPr>
                    </a:p>
                  </a:txBody>
                  <a:tcPr marL="68580" marR="68580" marT="0" marB="0"/>
                </a:tc>
                <a:tc gridSpan="6">
                  <a:txBody>
                    <a:bodyPr/>
                    <a:lstStyle/>
                    <a:p>
                      <a:pPr marL="0" marR="0">
                        <a:spcBef>
                          <a:spcPts val="300"/>
                        </a:spcBef>
                        <a:spcAft>
                          <a:spcPts val="300"/>
                        </a:spcAft>
                      </a:pPr>
                      <a:r>
                        <a:rPr lang="en-US" sz="2400" spc="-10" dirty="0" err="1">
                          <a:effectLst/>
                        </a:rPr>
                        <a:t>Sản</a:t>
                      </a:r>
                      <a:r>
                        <a:rPr lang="en-US" sz="2400" spc="-10" dirty="0">
                          <a:effectLst/>
                        </a:rPr>
                        <a:t> </a:t>
                      </a:r>
                      <a:r>
                        <a:rPr lang="en-US" sz="2400" spc="-10" dirty="0" err="1">
                          <a:effectLst/>
                        </a:rPr>
                        <a:t>phẩm</a:t>
                      </a:r>
                      <a:r>
                        <a:rPr lang="en-US" sz="2400" spc="-10" dirty="0">
                          <a:effectLst/>
                        </a:rPr>
                        <a:t> KH&amp;CN </a:t>
                      </a:r>
                      <a:r>
                        <a:rPr lang="en-US" sz="2400" spc="-10" dirty="0" err="1">
                          <a:effectLst/>
                        </a:rPr>
                        <a:t>chính</a:t>
                      </a:r>
                      <a:r>
                        <a:rPr lang="en-US" sz="2400" spc="-10" dirty="0">
                          <a:effectLst/>
                        </a:rPr>
                        <a:t> </a:t>
                      </a:r>
                      <a:r>
                        <a:rPr lang="en-US" sz="2400" spc="-10" dirty="0" err="1">
                          <a:effectLst/>
                        </a:rPr>
                        <a:t>của</a:t>
                      </a:r>
                      <a:r>
                        <a:rPr lang="en-US" sz="2400" spc="-10" dirty="0">
                          <a:effectLst/>
                        </a:rPr>
                        <a:t> </a:t>
                      </a:r>
                      <a:r>
                        <a:rPr lang="en-US" sz="2400" spc="-10" dirty="0" err="1">
                          <a:effectLst/>
                        </a:rPr>
                        <a:t>đề</a:t>
                      </a:r>
                      <a:r>
                        <a:rPr lang="en-US" sz="2400" spc="-10" dirty="0">
                          <a:effectLst/>
                        </a:rPr>
                        <a:t> </a:t>
                      </a:r>
                      <a:r>
                        <a:rPr lang="en-US" sz="2400" spc="-10" dirty="0" err="1">
                          <a:effectLst/>
                        </a:rPr>
                        <a:t>tài</a:t>
                      </a:r>
                      <a:r>
                        <a:rPr lang="en-US" sz="2400" spc="-10" dirty="0">
                          <a:effectLst/>
                        </a:rPr>
                        <a:t> </a:t>
                      </a:r>
                      <a:r>
                        <a:rPr lang="en-US" sz="2400" spc="-10" dirty="0" err="1">
                          <a:effectLst/>
                        </a:rPr>
                        <a:t>và</a:t>
                      </a:r>
                      <a:r>
                        <a:rPr lang="en-US" sz="2400" spc="-10" dirty="0">
                          <a:effectLst/>
                        </a:rPr>
                        <a:t> </a:t>
                      </a:r>
                      <a:r>
                        <a:rPr lang="en-US" sz="2400" spc="-10" dirty="0" err="1">
                          <a:effectLst/>
                        </a:rPr>
                        <a:t>yêu</a:t>
                      </a:r>
                      <a:r>
                        <a:rPr lang="en-US" sz="2400" spc="-10" dirty="0">
                          <a:effectLst/>
                        </a:rPr>
                        <a:t> </a:t>
                      </a:r>
                      <a:r>
                        <a:rPr lang="en-US" sz="2400" spc="-10" dirty="0" err="1">
                          <a:effectLst/>
                        </a:rPr>
                        <a:t>cầu</a:t>
                      </a:r>
                      <a:r>
                        <a:rPr lang="en-US" sz="2400" spc="-10" dirty="0">
                          <a:effectLst/>
                        </a:rPr>
                        <a:t> </a:t>
                      </a:r>
                      <a:r>
                        <a:rPr lang="en-US" sz="2400" spc="-10" dirty="0" err="1">
                          <a:effectLst/>
                        </a:rPr>
                        <a:t>chất</a:t>
                      </a:r>
                      <a:r>
                        <a:rPr lang="en-US" sz="2400" spc="-10" dirty="0">
                          <a:effectLst/>
                        </a:rPr>
                        <a:t> </a:t>
                      </a:r>
                      <a:r>
                        <a:rPr lang="en-US" sz="2400" spc="-10" dirty="0" err="1">
                          <a:effectLst/>
                        </a:rPr>
                        <a:t>lượng</a:t>
                      </a:r>
                      <a:r>
                        <a:rPr lang="en-US" sz="2400" spc="-10" dirty="0">
                          <a:effectLst/>
                        </a:rPr>
                        <a:t> </a:t>
                      </a:r>
                      <a:r>
                        <a:rPr lang="en-US" sz="2400" spc="-10" dirty="0" err="1">
                          <a:effectLst/>
                        </a:rPr>
                        <a:t>cần</a:t>
                      </a:r>
                      <a:r>
                        <a:rPr lang="en-US" sz="2400" spc="-10" dirty="0">
                          <a:effectLst/>
                        </a:rPr>
                        <a:t> </a:t>
                      </a:r>
                      <a:r>
                        <a:rPr lang="en-US" sz="2400" spc="-10" dirty="0" err="1">
                          <a:effectLst/>
                        </a:rPr>
                        <a:t>đạt</a:t>
                      </a:r>
                      <a:r>
                        <a:rPr lang="en-US" sz="2400" spc="-10" dirty="0">
                          <a:effectLst/>
                        </a:rPr>
                        <a:t> (</a:t>
                      </a:r>
                      <a:r>
                        <a:rPr lang="en-US" sz="1600" spc="-10" dirty="0" err="1">
                          <a:effectLst/>
                        </a:rPr>
                        <a:t>Liệt</a:t>
                      </a:r>
                      <a:r>
                        <a:rPr lang="en-US" sz="1600" spc="-10" dirty="0">
                          <a:effectLst/>
                        </a:rPr>
                        <a:t> </a:t>
                      </a:r>
                      <a:r>
                        <a:rPr lang="en-US" sz="1600" spc="-10" dirty="0" err="1">
                          <a:effectLst/>
                        </a:rPr>
                        <a:t>kê</a:t>
                      </a:r>
                      <a:r>
                        <a:rPr lang="en-US" sz="1600" spc="-10" dirty="0">
                          <a:effectLst/>
                        </a:rPr>
                        <a:t> </a:t>
                      </a:r>
                      <a:r>
                        <a:rPr lang="en-US" sz="1600" spc="-10" dirty="0" err="1">
                          <a:effectLst/>
                        </a:rPr>
                        <a:t>theo</a:t>
                      </a:r>
                      <a:r>
                        <a:rPr lang="en-US" sz="1600" spc="-10" dirty="0">
                          <a:effectLst/>
                        </a:rPr>
                        <a:t> </a:t>
                      </a:r>
                      <a:r>
                        <a:rPr lang="en-US" sz="1600" spc="-10" dirty="0" err="1">
                          <a:effectLst/>
                        </a:rPr>
                        <a:t>dạng</a:t>
                      </a:r>
                      <a:r>
                        <a:rPr lang="en-US" sz="1600" spc="-10" dirty="0">
                          <a:effectLst/>
                        </a:rPr>
                        <a:t> </a:t>
                      </a:r>
                      <a:r>
                        <a:rPr lang="en-US" sz="1600" spc="-10" dirty="0" err="1">
                          <a:effectLst/>
                        </a:rPr>
                        <a:t>sản</a:t>
                      </a:r>
                      <a:r>
                        <a:rPr lang="en-US" sz="1600" spc="-10" dirty="0">
                          <a:effectLst/>
                        </a:rPr>
                        <a:t> </a:t>
                      </a:r>
                      <a:r>
                        <a:rPr lang="en-US" sz="1600" spc="-10" dirty="0" err="1">
                          <a:effectLst/>
                        </a:rPr>
                        <a:t>phẩm</a:t>
                      </a:r>
                      <a:r>
                        <a:rPr lang="en-US" sz="1600" spc="-10" dirty="0">
                          <a:effectLst/>
                        </a:rPr>
                        <a:t>)</a:t>
                      </a:r>
                      <a:r>
                        <a:rPr lang="en-US" sz="2400" spc="-10" dirty="0">
                          <a:effectLst/>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0832503"/>
                  </a:ext>
                </a:extLst>
              </a:tr>
              <a:tr h="1087689">
                <a:tc gridSpan="7">
                  <a:txBody>
                    <a:bodyPr/>
                    <a:lstStyle/>
                    <a:p>
                      <a:pPr marL="0" marR="0" algn="just">
                        <a:spcBef>
                          <a:spcPts val="300"/>
                        </a:spcBef>
                        <a:spcAft>
                          <a:spcPts val="300"/>
                        </a:spcAft>
                      </a:pPr>
                      <a:r>
                        <a:rPr lang="en-US" sz="2400">
                          <a:effectLst/>
                        </a:rPr>
                        <a:t>Dạng I: Mẫu (model, maket); Sản phẩm (là hàng hoá, có thể được tiêu thụ trên thị trường); Vật liệu; Thiết bị, máy móc; Dây chuyền công nghệ; Giống cây trồng; Giống vật nuôi và các loại khác;</a:t>
                      </a:r>
                      <a:endParaRPr lang="en-US" sz="16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2659859"/>
                  </a:ext>
                </a:extLst>
              </a:tr>
              <a:tr h="543845">
                <a:tc rowSpan="3">
                  <a:txBody>
                    <a:bodyPr/>
                    <a:lstStyle/>
                    <a:p>
                      <a:pPr marL="0" marR="0">
                        <a:spcBef>
                          <a:spcPts val="300"/>
                        </a:spcBef>
                        <a:spcAft>
                          <a:spcPts val="300"/>
                        </a:spcAft>
                      </a:pPr>
                      <a:r>
                        <a:rPr lang="pt-BR" sz="2400">
                          <a:effectLst/>
                        </a:rPr>
                        <a:t>Số TT</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rowSpan="3">
                  <a:txBody>
                    <a:bodyPr/>
                    <a:lstStyle/>
                    <a:p>
                      <a:pPr marL="0" marR="0" algn="ctr">
                        <a:spcBef>
                          <a:spcPts val="300"/>
                        </a:spcBef>
                        <a:spcAft>
                          <a:spcPts val="300"/>
                        </a:spcAft>
                      </a:pPr>
                      <a:r>
                        <a:rPr lang="pt-BR" sz="2400" dirty="0">
                          <a:effectLst/>
                        </a:rPr>
                        <a:t>Tên sản phẩm cụ thể và chỉ tiêu chất lượng chủ yếu của sản phẩm</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rowSpan="3">
                  <a:txBody>
                    <a:bodyPr/>
                    <a:lstStyle/>
                    <a:p>
                      <a:pPr marL="0" marR="0" algn="ctr">
                        <a:spcBef>
                          <a:spcPts val="300"/>
                        </a:spcBef>
                        <a:spcAft>
                          <a:spcPts val="300"/>
                        </a:spcAft>
                      </a:pPr>
                      <a:r>
                        <a:rPr lang="en-US" sz="2400">
                          <a:effectLst/>
                        </a:rPr>
                        <a:t>Đơn vị đo</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marL="0" marR="0" algn="ctr">
                        <a:spcBef>
                          <a:spcPts val="300"/>
                        </a:spcBef>
                        <a:spcAft>
                          <a:spcPts val="300"/>
                        </a:spcAft>
                      </a:pPr>
                      <a:r>
                        <a:rPr lang="en-US" sz="2400">
                          <a:effectLst/>
                        </a:rPr>
                        <a:t>Mức chất lượng</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rowSpan="3">
                  <a:txBody>
                    <a:bodyPr/>
                    <a:lstStyle/>
                    <a:p>
                      <a:pPr marL="0" marR="0" algn="ctr">
                        <a:spcBef>
                          <a:spcPts val="300"/>
                        </a:spcBef>
                        <a:spcAft>
                          <a:spcPts val="300"/>
                        </a:spcAft>
                      </a:pPr>
                      <a:r>
                        <a:rPr lang="pt-BR" sz="2400">
                          <a:effectLst/>
                        </a:rPr>
                        <a:t>Dự kiến số lượng/quy mô sản phẩm tạo ra </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41233166"/>
                  </a:ext>
                </a:extLst>
              </a:tr>
              <a:tr h="1631534">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marL="0" marR="0" algn="ctr">
                        <a:spcBef>
                          <a:spcPts val="300"/>
                        </a:spcBef>
                        <a:spcAft>
                          <a:spcPts val="300"/>
                        </a:spcAft>
                      </a:pPr>
                      <a:r>
                        <a:rPr lang="en-US" sz="2400">
                          <a:effectLst/>
                        </a:rPr>
                        <a:t>Cần đạt</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marL="0" marR="0" algn="ctr">
                        <a:spcBef>
                          <a:spcPts val="0"/>
                        </a:spcBef>
                        <a:spcAft>
                          <a:spcPts val="0"/>
                        </a:spcAft>
                      </a:pPr>
                      <a:r>
                        <a:rPr lang="en-US" sz="2400" dirty="0" err="1">
                          <a:effectLst/>
                        </a:rPr>
                        <a:t>Mẫu</a:t>
                      </a:r>
                      <a:r>
                        <a:rPr lang="en-US" sz="2400" dirty="0">
                          <a:effectLst/>
                        </a:rPr>
                        <a:t> </a:t>
                      </a:r>
                      <a:r>
                        <a:rPr lang="en-US" sz="2400" dirty="0" err="1">
                          <a:effectLst/>
                        </a:rPr>
                        <a:t>tương</a:t>
                      </a:r>
                      <a:r>
                        <a:rPr lang="en-US" sz="2400" dirty="0">
                          <a:effectLst/>
                        </a:rPr>
                        <a:t> </a:t>
                      </a:r>
                      <a:r>
                        <a:rPr lang="en-US" sz="2400" dirty="0" err="1">
                          <a:effectLst/>
                        </a:rPr>
                        <a:t>tự</a:t>
                      </a:r>
                      <a:r>
                        <a:rPr lang="en-US" sz="2400" dirty="0">
                          <a:effectLst/>
                        </a:rPr>
                        <a:t> </a:t>
                      </a:r>
                      <a:endParaRPr lang="en-US" sz="1600" dirty="0">
                        <a:effectLst/>
                      </a:endParaRPr>
                    </a:p>
                    <a:p>
                      <a:pPr marL="0" marR="0">
                        <a:spcBef>
                          <a:spcPts val="0"/>
                        </a:spcBef>
                        <a:spcAft>
                          <a:spcPts val="0"/>
                        </a:spcAft>
                      </a:pPr>
                      <a:r>
                        <a:rPr lang="en-US" sz="2400" dirty="0">
                          <a:effectLst/>
                        </a:rPr>
                        <a:t>(</a:t>
                      </a:r>
                      <a:r>
                        <a:rPr lang="en-US" sz="2400" dirty="0" err="1">
                          <a:effectLst/>
                        </a:rPr>
                        <a:t>theo</a:t>
                      </a:r>
                      <a:r>
                        <a:rPr lang="en-US" sz="2400" dirty="0">
                          <a:effectLst/>
                        </a:rPr>
                        <a:t> </a:t>
                      </a:r>
                      <a:r>
                        <a:rPr lang="en-US" sz="2400" dirty="0" err="1">
                          <a:effectLst/>
                        </a:rPr>
                        <a:t>các</a:t>
                      </a:r>
                      <a:r>
                        <a:rPr lang="en-US" sz="2400" dirty="0">
                          <a:effectLst/>
                        </a:rPr>
                        <a:t> </a:t>
                      </a:r>
                      <a:r>
                        <a:rPr lang="en-US" sz="2400" dirty="0" err="1">
                          <a:effectLst/>
                        </a:rPr>
                        <a:t>tiêu</a:t>
                      </a:r>
                      <a:r>
                        <a:rPr lang="en-US" sz="2400" dirty="0">
                          <a:effectLst/>
                        </a:rPr>
                        <a:t> </a:t>
                      </a:r>
                      <a:r>
                        <a:rPr lang="en-US" sz="2400" dirty="0" err="1">
                          <a:effectLst/>
                        </a:rPr>
                        <a:t>chuẩn</a:t>
                      </a:r>
                      <a:r>
                        <a:rPr lang="en-US" sz="2400" dirty="0">
                          <a:effectLst/>
                        </a:rPr>
                        <a:t> </a:t>
                      </a:r>
                      <a:r>
                        <a:rPr lang="en-US" sz="2400" dirty="0" err="1">
                          <a:effectLst/>
                        </a:rPr>
                        <a:t>mới</a:t>
                      </a:r>
                      <a:r>
                        <a:rPr lang="en-US" sz="2400" dirty="0">
                          <a:effectLst/>
                        </a:rPr>
                        <a:t> </a:t>
                      </a:r>
                      <a:r>
                        <a:rPr lang="en-US" sz="2400" dirty="0" err="1">
                          <a:effectLst/>
                        </a:rPr>
                        <a:t>nhất</a:t>
                      </a:r>
                      <a:r>
                        <a:rPr lang="en-US" sz="2400" dirty="0">
                          <a:effectLst/>
                        </a:rPr>
                        <a:t>)</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597391509"/>
                  </a:ext>
                </a:extLst>
              </a:tr>
              <a:tr h="54384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300"/>
                        </a:spcBef>
                        <a:spcAft>
                          <a:spcPts val="300"/>
                        </a:spcAft>
                      </a:pPr>
                      <a:r>
                        <a:rPr lang="en-US" sz="2400">
                          <a:effectLst/>
                        </a:rPr>
                        <a:t>Trong nước</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400">
                          <a:effectLst/>
                        </a:rPr>
                        <a:t>Thế giới</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en-US"/>
                    </a:p>
                  </a:txBody>
                  <a:tcPr/>
                </a:tc>
                <a:extLst>
                  <a:ext uri="{0D108BD9-81ED-4DB2-BD59-A6C34878D82A}">
                    <a16:rowId xmlns:a16="http://schemas.microsoft.com/office/drawing/2014/main" val="2942606642"/>
                  </a:ext>
                </a:extLst>
              </a:tr>
              <a:tr h="543845">
                <a:tc>
                  <a:txBody>
                    <a:bodyPr/>
                    <a:lstStyle/>
                    <a:p>
                      <a:pPr marL="0" marR="0" algn="ctr">
                        <a:spcBef>
                          <a:spcPts val="600"/>
                        </a:spcBef>
                        <a:spcAft>
                          <a:spcPts val="600"/>
                        </a:spcAft>
                      </a:pPr>
                      <a:r>
                        <a:rPr lang="en-US" sz="24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(2)</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(3)</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(4)</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(5)</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(6)</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(7)</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89051610"/>
                  </a:ext>
                </a:extLst>
              </a:tr>
              <a:tr h="543845">
                <a:tc>
                  <a:txBody>
                    <a:bodyPr/>
                    <a:lstStyle/>
                    <a:p>
                      <a:pPr marL="0" marR="0" algn="ctr">
                        <a:spcBef>
                          <a:spcPts val="600"/>
                        </a:spcBef>
                        <a:spcAft>
                          <a:spcPts val="6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600"/>
                        </a:spcBef>
                        <a:spcAft>
                          <a:spcPts val="6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600"/>
                        </a:spcBef>
                        <a:spcAft>
                          <a:spcPts val="600"/>
                        </a:spcAft>
                      </a:pPr>
                      <a:r>
                        <a:rPr lang="en-US" sz="2400" dirty="0">
                          <a:effectLst/>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53957363"/>
                  </a:ext>
                </a:extLst>
              </a:tr>
            </a:tbl>
          </a:graphicData>
        </a:graphic>
      </p:graphicFrame>
    </p:spTree>
    <p:extLst>
      <p:ext uri="{BB962C8B-B14F-4D97-AF65-F5344CB8AC3E}">
        <p14:creationId xmlns:p14="http://schemas.microsoft.com/office/powerpoint/2010/main" val="3091568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23.1  </a:t>
            </a:r>
            <a:r>
              <a:rPr lang="en-US" b="1" dirty="0" err="1"/>
              <a:t>Mức</a:t>
            </a:r>
            <a:r>
              <a:rPr lang="en-US" b="1" dirty="0"/>
              <a:t> </a:t>
            </a:r>
            <a:r>
              <a:rPr lang="en-US" b="1" dirty="0" err="1"/>
              <a:t>chất</a:t>
            </a:r>
            <a:r>
              <a:rPr lang="en-US" b="1" dirty="0"/>
              <a:t> </a:t>
            </a:r>
            <a:r>
              <a:rPr lang="en-US" b="1" dirty="0" err="1"/>
              <a:t>lượng</a:t>
            </a:r>
            <a:r>
              <a:rPr lang="en-US" b="1" dirty="0"/>
              <a:t> </a:t>
            </a:r>
            <a:r>
              <a:rPr lang="en-US" b="1" dirty="0" err="1"/>
              <a:t>các</a:t>
            </a:r>
            <a:r>
              <a:rPr lang="en-US" b="1" dirty="0"/>
              <a:t> </a:t>
            </a:r>
            <a:r>
              <a:rPr lang="en-US" b="1" dirty="0" err="1"/>
              <a:t>sản</a:t>
            </a:r>
            <a:r>
              <a:rPr lang="en-US" b="1" dirty="0"/>
              <a:t> </a:t>
            </a:r>
            <a:r>
              <a:rPr lang="en-US" b="1" dirty="0" err="1"/>
              <a:t>phẩm</a:t>
            </a:r>
            <a:r>
              <a:rPr lang="en-US" b="1" dirty="0"/>
              <a:t>  (</a:t>
            </a:r>
            <a:r>
              <a:rPr lang="en-US" b="1" dirty="0" err="1"/>
              <a:t>Dạng</a:t>
            </a:r>
            <a:r>
              <a:rPr lang="en-US" b="1" dirty="0"/>
              <a:t> I) so </a:t>
            </a:r>
            <a:r>
              <a:rPr lang="en-US" b="1" dirty="0" err="1"/>
              <a:t>với</a:t>
            </a:r>
            <a:r>
              <a:rPr lang="en-US" b="1" dirty="0"/>
              <a:t> </a:t>
            </a:r>
            <a:r>
              <a:rPr lang="en-US" b="1" dirty="0" err="1"/>
              <a:t>các</a:t>
            </a:r>
            <a:r>
              <a:rPr lang="en-US" b="1" dirty="0"/>
              <a:t> </a:t>
            </a:r>
            <a:r>
              <a:rPr lang="en-US" b="1" dirty="0" err="1"/>
              <a:t>sản</a:t>
            </a:r>
            <a:r>
              <a:rPr lang="en-US" b="1" dirty="0"/>
              <a:t> </a:t>
            </a:r>
            <a:r>
              <a:rPr lang="en-US" b="1" dirty="0" err="1"/>
              <a:t>phẩm</a:t>
            </a:r>
            <a:r>
              <a:rPr lang="en-US" b="1" dirty="0"/>
              <a:t> </a:t>
            </a:r>
            <a:r>
              <a:rPr lang="en-US" b="1" dirty="0" err="1"/>
              <a:t>tương</a:t>
            </a:r>
            <a:r>
              <a:rPr lang="en-US" b="1" dirty="0"/>
              <a:t> </a:t>
            </a:r>
            <a:r>
              <a:rPr lang="en-US" b="1" dirty="0" err="1"/>
              <a:t>tự</a:t>
            </a:r>
            <a:r>
              <a:rPr lang="en-US" b="1" dirty="0"/>
              <a:t> </a:t>
            </a:r>
            <a:r>
              <a:rPr lang="en-US" b="1" dirty="0" err="1"/>
              <a:t>trong</a:t>
            </a:r>
            <a:r>
              <a:rPr lang="en-US" b="1" dirty="0"/>
              <a:t> </a:t>
            </a:r>
            <a:r>
              <a:rPr lang="en-US" b="1" dirty="0" err="1"/>
              <a:t>nước</a:t>
            </a:r>
            <a:r>
              <a:rPr lang="en-US" b="1" dirty="0"/>
              <a:t> </a:t>
            </a:r>
            <a:r>
              <a:rPr lang="en-US" b="1" dirty="0" err="1"/>
              <a:t>và</a:t>
            </a:r>
            <a:r>
              <a:rPr lang="en-US" b="1" dirty="0"/>
              <a:t> </a:t>
            </a:r>
            <a:r>
              <a:rPr lang="en-US" b="1" dirty="0" err="1"/>
              <a:t>nước</a:t>
            </a:r>
            <a:r>
              <a:rPr lang="en-US" b="1" dirty="0"/>
              <a:t> </a:t>
            </a:r>
            <a:r>
              <a:rPr lang="en-US" b="1" dirty="0" err="1"/>
              <a:t>ngoài</a:t>
            </a:r>
            <a:r>
              <a:rPr lang="en-US" b="1" dirty="0"/>
              <a:t> </a:t>
            </a:r>
            <a:r>
              <a:rPr lang="en-US" i="1" dirty="0"/>
              <a:t>(</a:t>
            </a:r>
            <a:r>
              <a:rPr lang="en-US" i="1" dirty="0" err="1"/>
              <a:t>Làm</a:t>
            </a:r>
            <a:r>
              <a:rPr lang="en-US" i="1" dirty="0"/>
              <a:t> </a:t>
            </a:r>
            <a:r>
              <a:rPr lang="en-US" i="1" dirty="0" err="1"/>
              <a:t>rõ</a:t>
            </a:r>
            <a:r>
              <a:rPr lang="en-US" i="1" dirty="0"/>
              <a:t> </a:t>
            </a:r>
            <a:r>
              <a:rPr lang="en-US" i="1" dirty="0" err="1"/>
              <a:t>cơ</a:t>
            </a:r>
            <a:r>
              <a:rPr lang="en-US" i="1" dirty="0"/>
              <a:t> </a:t>
            </a:r>
            <a:r>
              <a:rPr lang="en-US" i="1" dirty="0" err="1"/>
              <a:t>sở</a:t>
            </a:r>
            <a:r>
              <a:rPr lang="en-US" i="1" dirty="0"/>
              <a:t> </a:t>
            </a:r>
            <a:r>
              <a:rPr lang="en-US" i="1" dirty="0" err="1"/>
              <a:t>khoa</a:t>
            </a:r>
            <a:r>
              <a:rPr lang="en-US" i="1" dirty="0"/>
              <a:t> </a:t>
            </a:r>
            <a:r>
              <a:rPr lang="en-US" i="1" dirty="0" err="1"/>
              <a:t>học</a:t>
            </a:r>
            <a:r>
              <a:rPr lang="en-US" i="1" dirty="0"/>
              <a:t> </a:t>
            </a:r>
            <a:r>
              <a:rPr lang="en-US" i="1" dirty="0" err="1"/>
              <a:t>và</a:t>
            </a:r>
            <a:r>
              <a:rPr lang="en-US" i="1" dirty="0"/>
              <a:t> </a:t>
            </a:r>
            <a:r>
              <a:rPr lang="en-US" i="1" dirty="0" err="1"/>
              <a:t>thực</a:t>
            </a:r>
            <a:r>
              <a:rPr lang="en-US" i="1" dirty="0"/>
              <a:t> </a:t>
            </a:r>
            <a:r>
              <a:rPr lang="en-US" i="1" dirty="0" err="1"/>
              <a:t>tiễn</a:t>
            </a:r>
            <a:r>
              <a:rPr lang="en-US" i="1" dirty="0"/>
              <a:t> </a:t>
            </a:r>
            <a:r>
              <a:rPr lang="en-US" i="1" dirty="0" err="1"/>
              <a:t>để</a:t>
            </a:r>
            <a:r>
              <a:rPr lang="en-US" i="1" dirty="0"/>
              <a:t> </a:t>
            </a:r>
            <a:r>
              <a:rPr lang="en-US" i="1" dirty="0" err="1"/>
              <a:t>xác</a:t>
            </a:r>
            <a:r>
              <a:rPr lang="en-US" i="1" dirty="0"/>
              <a:t> </a:t>
            </a:r>
            <a:r>
              <a:rPr lang="en-US" i="1" dirty="0" err="1"/>
              <a:t>định</a:t>
            </a:r>
            <a:r>
              <a:rPr lang="en-US" i="1" dirty="0"/>
              <a:t> </a:t>
            </a:r>
            <a:r>
              <a:rPr lang="en-US" i="1" dirty="0" err="1"/>
              <a:t>các</a:t>
            </a:r>
            <a:r>
              <a:rPr lang="en-US" i="1" dirty="0"/>
              <a:t> </a:t>
            </a:r>
            <a:r>
              <a:rPr lang="en-US" i="1" dirty="0" err="1"/>
              <a:t>chỉ</a:t>
            </a:r>
            <a:r>
              <a:rPr lang="en-US" i="1" dirty="0"/>
              <a:t> </a:t>
            </a:r>
            <a:r>
              <a:rPr lang="en-US" i="1" dirty="0" err="1"/>
              <a:t>tiêu</a:t>
            </a:r>
            <a:r>
              <a:rPr lang="en-US" i="1" dirty="0"/>
              <a:t> </a:t>
            </a:r>
            <a:r>
              <a:rPr lang="en-US" i="1" dirty="0" err="1"/>
              <a:t>về</a:t>
            </a:r>
            <a:r>
              <a:rPr lang="en-US" i="1" dirty="0"/>
              <a:t> </a:t>
            </a:r>
            <a:r>
              <a:rPr lang="en-US" i="1" dirty="0" err="1"/>
              <a:t>chất</a:t>
            </a:r>
            <a:r>
              <a:rPr lang="en-US" i="1" dirty="0"/>
              <a:t> </a:t>
            </a:r>
            <a:r>
              <a:rPr lang="en-US" i="1" dirty="0" err="1"/>
              <a:t>lượng</a:t>
            </a:r>
            <a:r>
              <a:rPr lang="en-US" i="1" dirty="0"/>
              <a:t> </a:t>
            </a:r>
            <a:r>
              <a:rPr lang="en-US" i="1" dirty="0" err="1"/>
              <a:t>cần</a:t>
            </a:r>
            <a:r>
              <a:rPr lang="en-US" i="1" dirty="0"/>
              <a:t> </a:t>
            </a:r>
            <a:r>
              <a:rPr lang="en-US" i="1" dirty="0" err="1"/>
              <a:t>đạt</a:t>
            </a:r>
            <a:r>
              <a:rPr lang="en-US" i="1" dirty="0"/>
              <a:t> </a:t>
            </a:r>
            <a:r>
              <a:rPr lang="en-US" i="1" dirty="0" err="1"/>
              <a:t>của</a:t>
            </a:r>
            <a:r>
              <a:rPr lang="en-US" i="1" dirty="0"/>
              <a:t> </a:t>
            </a:r>
            <a:r>
              <a:rPr lang="en-US" i="1" dirty="0" err="1"/>
              <a:t>các</a:t>
            </a:r>
            <a:r>
              <a:rPr lang="en-US" i="1" dirty="0"/>
              <a:t> </a:t>
            </a:r>
            <a:r>
              <a:rPr lang="en-US" i="1" dirty="0" err="1"/>
              <a:t>sản</a:t>
            </a:r>
            <a:r>
              <a:rPr lang="en-US" i="1" dirty="0"/>
              <a:t> </a:t>
            </a:r>
            <a:r>
              <a:rPr lang="en-US" i="1" dirty="0" err="1"/>
              <a:t>phẩm</a:t>
            </a:r>
            <a:r>
              <a:rPr lang="en-US" i="1" dirty="0"/>
              <a:t> </a:t>
            </a:r>
            <a:r>
              <a:rPr lang="en-US" i="1" dirty="0" err="1"/>
              <a:t>của</a:t>
            </a:r>
            <a:r>
              <a:rPr lang="en-US" i="1" dirty="0"/>
              <a:t> </a:t>
            </a:r>
            <a:r>
              <a:rPr lang="en-US" i="1" dirty="0" err="1"/>
              <a:t>đề</a:t>
            </a:r>
            <a:r>
              <a:rPr lang="en-US" i="1" dirty="0"/>
              <a:t> </a:t>
            </a:r>
            <a:r>
              <a:rPr lang="en-US" i="1" dirty="0" err="1"/>
              <a:t>tài</a:t>
            </a:r>
            <a:r>
              <a:rPr lang="en-US" i="1" dirty="0"/>
              <a:t>)</a:t>
            </a:r>
            <a:endParaRPr lang="en-US" dirty="0"/>
          </a:p>
          <a:p>
            <a:r>
              <a:rPr lang="pt-BR" dirty="0"/>
              <a:t>....................................................</a:t>
            </a:r>
            <a:endParaRPr lang="en-US" dirty="0"/>
          </a:p>
        </p:txBody>
      </p:sp>
    </p:spTree>
    <p:extLst>
      <p:ext uri="{BB962C8B-B14F-4D97-AF65-F5344CB8AC3E}">
        <p14:creationId xmlns:p14="http://schemas.microsoft.com/office/powerpoint/2010/main" val="3163910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80390050"/>
              </p:ext>
            </p:extLst>
          </p:nvPr>
        </p:nvGraphicFramePr>
        <p:xfrm>
          <a:off x="532016" y="573577"/>
          <a:ext cx="11238805" cy="5685908"/>
        </p:xfrm>
        <a:graphic>
          <a:graphicData uri="http://schemas.openxmlformats.org/drawingml/2006/table">
            <a:tbl>
              <a:tblPr>
                <a:tableStyleId>{5C22544A-7EE6-4342-B048-85BDC9FD1C3A}</a:tableStyleId>
              </a:tblPr>
              <a:tblGrid>
                <a:gridCol w="767135">
                  <a:extLst>
                    <a:ext uri="{9D8B030D-6E8A-4147-A177-3AD203B41FA5}">
                      <a16:colId xmlns:a16="http://schemas.microsoft.com/office/drawing/2014/main" val="465531397"/>
                    </a:ext>
                  </a:extLst>
                </a:gridCol>
                <a:gridCol w="3389030">
                  <a:extLst>
                    <a:ext uri="{9D8B030D-6E8A-4147-A177-3AD203B41FA5}">
                      <a16:colId xmlns:a16="http://schemas.microsoft.com/office/drawing/2014/main" val="2862925204"/>
                    </a:ext>
                  </a:extLst>
                </a:gridCol>
                <a:gridCol w="5632472">
                  <a:extLst>
                    <a:ext uri="{9D8B030D-6E8A-4147-A177-3AD203B41FA5}">
                      <a16:colId xmlns:a16="http://schemas.microsoft.com/office/drawing/2014/main" val="1926958557"/>
                    </a:ext>
                  </a:extLst>
                </a:gridCol>
                <a:gridCol w="1450168">
                  <a:extLst>
                    <a:ext uri="{9D8B030D-6E8A-4147-A177-3AD203B41FA5}">
                      <a16:colId xmlns:a16="http://schemas.microsoft.com/office/drawing/2014/main" val="168614022"/>
                    </a:ext>
                  </a:extLst>
                </a:gridCol>
              </a:tblGrid>
              <a:tr h="3249089">
                <a:tc gridSpan="4">
                  <a:txBody>
                    <a:bodyPr/>
                    <a:lstStyle/>
                    <a:p>
                      <a:pPr marL="0" marR="0" algn="just">
                        <a:spcBef>
                          <a:spcPts val="300"/>
                        </a:spcBef>
                        <a:spcAft>
                          <a:spcPts val="300"/>
                        </a:spcAft>
                      </a:pPr>
                      <a:r>
                        <a:rPr lang="en-US" sz="3200">
                          <a:effectLst/>
                        </a:rPr>
                        <a:t>Dạng II: Nguyên lý ứng dụng; Phương pháp; Tiêu chuẩn; Quy phạm; Phần mềm máy tính; Bản vẽ thiết kế; Quy trình công nghệ; Sơ đồ, bản đồ; Số liệu, Cơ sở dữ liệu; Báo cáo phân tích; Tài liệu dự báo (phương pháp, quy trình, mô hình,...); Đề án, qui hoạch; Luận chứng kinh tế-kỹ thuật, Báo cáo nghiên cứu khả thi và các sản phẩm khác</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946896"/>
                  </a:ext>
                </a:extLst>
              </a:tr>
              <a:tr h="812273">
                <a:tc>
                  <a:txBody>
                    <a:bodyPr/>
                    <a:lstStyle/>
                    <a:p>
                      <a:pPr marL="0" marR="0" algn="ctr">
                        <a:spcBef>
                          <a:spcPts val="300"/>
                        </a:spcBef>
                        <a:spcAft>
                          <a:spcPts val="300"/>
                        </a:spcAft>
                      </a:pPr>
                      <a:r>
                        <a:rPr lang="en-US" sz="3200">
                          <a:effectLst/>
                        </a:rPr>
                        <a:t>TT</a:t>
                      </a:r>
                      <a:endParaRPr lang="en-US"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3200">
                          <a:effectLst/>
                        </a:rPr>
                        <a:t>Tên sản phẩm</a:t>
                      </a:r>
                      <a:endParaRPr lang="en-US"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3200">
                          <a:effectLst/>
                        </a:rPr>
                        <a:t>Yêu cầu khoa học cần đạt </a:t>
                      </a:r>
                      <a:endParaRPr lang="en-US"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3200">
                          <a:effectLst/>
                        </a:rPr>
                        <a:t>Ghi chú</a:t>
                      </a:r>
                      <a:endParaRPr lang="en-US" sz="2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06101943"/>
                  </a:ext>
                </a:extLst>
              </a:tr>
              <a:tr h="812273">
                <a:tc>
                  <a:txBody>
                    <a:bodyPr/>
                    <a:lstStyle/>
                    <a:p>
                      <a:pPr marL="0" marR="0" algn="ctr">
                        <a:spcBef>
                          <a:spcPts val="300"/>
                        </a:spcBef>
                        <a:spcAft>
                          <a:spcPts val="300"/>
                        </a:spcAft>
                      </a:pPr>
                      <a:r>
                        <a:rPr lang="en-US" sz="3200">
                          <a:effectLst/>
                        </a:rPr>
                        <a:t>(1)</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(2)</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(3)</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(4)</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2221502"/>
                  </a:ext>
                </a:extLst>
              </a:tr>
              <a:tr h="812273">
                <a:tc>
                  <a:txBody>
                    <a:bodyPr/>
                    <a:lstStyle/>
                    <a:p>
                      <a:pPr marL="0" marR="0" algn="ctr">
                        <a:spcBef>
                          <a:spcPts val="300"/>
                        </a:spcBef>
                        <a:spcAft>
                          <a:spcPts val="300"/>
                        </a:spcAft>
                      </a:pPr>
                      <a:r>
                        <a:rPr lang="en-US" sz="32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32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31276917"/>
                  </a:ext>
                </a:extLst>
              </a:tr>
            </a:tbl>
          </a:graphicData>
        </a:graphic>
      </p:graphicFrame>
    </p:spTree>
    <p:extLst>
      <p:ext uri="{BB962C8B-B14F-4D97-AF65-F5344CB8AC3E}">
        <p14:creationId xmlns:p14="http://schemas.microsoft.com/office/powerpoint/2010/main" val="3645356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12724327"/>
              </p:ext>
            </p:extLst>
          </p:nvPr>
        </p:nvGraphicFramePr>
        <p:xfrm>
          <a:off x="432262" y="507076"/>
          <a:ext cx="11296996" cy="3948547"/>
        </p:xfrm>
        <a:graphic>
          <a:graphicData uri="http://schemas.openxmlformats.org/drawingml/2006/table">
            <a:tbl>
              <a:tblPr>
                <a:tableStyleId>{5C22544A-7EE6-4342-B048-85BDC9FD1C3A}</a:tableStyleId>
              </a:tblPr>
              <a:tblGrid>
                <a:gridCol w="771107">
                  <a:extLst>
                    <a:ext uri="{9D8B030D-6E8A-4147-A177-3AD203B41FA5}">
                      <a16:colId xmlns:a16="http://schemas.microsoft.com/office/drawing/2014/main" val="2429477243"/>
                    </a:ext>
                  </a:extLst>
                </a:gridCol>
                <a:gridCol w="2436697">
                  <a:extLst>
                    <a:ext uri="{9D8B030D-6E8A-4147-A177-3AD203B41FA5}">
                      <a16:colId xmlns:a16="http://schemas.microsoft.com/office/drawing/2014/main" val="3178105910"/>
                    </a:ext>
                  </a:extLst>
                </a:gridCol>
                <a:gridCol w="3598497">
                  <a:extLst>
                    <a:ext uri="{9D8B030D-6E8A-4147-A177-3AD203B41FA5}">
                      <a16:colId xmlns:a16="http://schemas.microsoft.com/office/drawing/2014/main" val="2049083524"/>
                    </a:ext>
                  </a:extLst>
                </a:gridCol>
                <a:gridCol w="3033018">
                  <a:extLst>
                    <a:ext uri="{9D8B030D-6E8A-4147-A177-3AD203B41FA5}">
                      <a16:colId xmlns:a16="http://schemas.microsoft.com/office/drawing/2014/main" val="2739900167"/>
                    </a:ext>
                  </a:extLst>
                </a:gridCol>
                <a:gridCol w="1457677">
                  <a:extLst>
                    <a:ext uri="{9D8B030D-6E8A-4147-A177-3AD203B41FA5}">
                      <a16:colId xmlns:a16="http://schemas.microsoft.com/office/drawing/2014/main" val="3234006018"/>
                    </a:ext>
                  </a:extLst>
                </a:gridCol>
              </a:tblGrid>
              <a:tr h="602669">
                <a:tc gridSpan="5">
                  <a:txBody>
                    <a:bodyPr/>
                    <a:lstStyle/>
                    <a:p>
                      <a:pPr marL="0" marR="0">
                        <a:spcBef>
                          <a:spcPts val="300"/>
                        </a:spcBef>
                        <a:spcAft>
                          <a:spcPts val="300"/>
                        </a:spcAft>
                      </a:pPr>
                      <a:r>
                        <a:rPr lang="en-US" sz="2800" dirty="0" err="1">
                          <a:effectLst/>
                        </a:rPr>
                        <a:t>Dạng</a:t>
                      </a:r>
                      <a:r>
                        <a:rPr lang="en-US" sz="2800" dirty="0">
                          <a:effectLst/>
                        </a:rPr>
                        <a:t>  III: </a:t>
                      </a:r>
                      <a:r>
                        <a:rPr lang="en-US" sz="2800" dirty="0" err="1">
                          <a:effectLst/>
                        </a:rPr>
                        <a:t>Bài</a:t>
                      </a:r>
                      <a:r>
                        <a:rPr lang="en-US" sz="2800" dirty="0">
                          <a:effectLst/>
                        </a:rPr>
                        <a:t> </a:t>
                      </a:r>
                      <a:r>
                        <a:rPr lang="en-US" sz="2800" dirty="0" err="1">
                          <a:effectLst/>
                        </a:rPr>
                        <a:t>báo</a:t>
                      </a:r>
                      <a:r>
                        <a:rPr lang="en-US" sz="2800" dirty="0">
                          <a:effectLst/>
                        </a:rPr>
                        <a:t>; </a:t>
                      </a:r>
                      <a:r>
                        <a:rPr lang="en-US" sz="2800" dirty="0" err="1">
                          <a:effectLst/>
                        </a:rPr>
                        <a:t>Sách</a:t>
                      </a:r>
                      <a:r>
                        <a:rPr lang="en-US" sz="2800" dirty="0">
                          <a:effectLst/>
                        </a:rPr>
                        <a:t> </a:t>
                      </a:r>
                      <a:r>
                        <a:rPr lang="en-US" sz="2800" dirty="0" err="1">
                          <a:effectLst/>
                        </a:rPr>
                        <a:t>chuyên</a:t>
                      </a:r>
                      <a:r>
                        <a:rPr lang="en-US" sz="2800" dirty="0">
                          <a:effectLst/>
                        </a:rPr>
                        <a:t> </a:t>
                      </a:r>
                      <a:r>
                        <a:rPr lang="en-US" sz="2800" dirty="0" err="1">
                          <a:effectLst/>
                        </a:rPr>
                        <a:t>khảo</a:t>
                      </a:r>
                      <a:r>
                        <a:rPr lang="en-US" sz="2800" dirty="0">
                          <a:effectLst/>
                        </a:rPr>
                        <a:t> </a:t>
                      </a:r>
                      <a:r>
                        <a:rPr lang="en-US" sz="2800" dirty="0" err="1">
                          <a:effectLst/>
                        </a:rPr>
                        <a:t>và</a:t>
                      </a:r>
                      <a:r>
                        <a:rPr lang="en-US" sz="2800" dirty="0">
                          <a:effectLst/>
                        </a:rPr>
                        <a:t> </a:t>
                      </a:r>
                      <a:r>
                        <a:rPr lang="en-US" sz="2800" dirty="0" err="1">
                          <a:effectLst/>
                        </a:rPr>
                        <a:t>các</a:t>
                      </a:r>
                      <a:r>
                        <a:rPr lang="en-US" sz="2800" dirty="0">
                          <a:effectLst/>
                        </a:rPr>
                        <a:t> </a:t>
                      </a:r>
                      <a:r>
                        <a:rPr lang="en-US" sz="2800" dirty="0" err="1">
                          <a:effectLst/>
                        </a:rPr>
                        <a:t>sản</a:t>
                      </a:r>
                      <a:r>
                        <a:rPr lang="en-US" sz="2800" dirty="0">
                          <a:effectLst/>
                        </a:rPr>
                        <a:t> </a:t>
                      </a:r>
                      <a:r>
                        <a:rPr lang="en-US" sz="2800" dirty="0" err="1">
                          <a:effectLst/>
                        </a:rPr>
                        <a:t>phẩm</a:t>
                      </a:r>
                      <a:r>
                        <a:rPr lang="en-US" sz="2800" dirty="0">
                          <a:effectLst/>
                        </a:rPr>
                        <a:t> </a:t>
                      </a:r>
                      <a:r>
                        <a:rPr lang="en-US" sz="2800" dirty="0" err="1">
                          <a:effectLst/>
                        </a:rPr>
                        <a:t>khác</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98947406"/>
                  </a:ext>
                </a:extLst>
              </a:tr>
              <a:tr h="1653474">
                <a:tc>
                  <a:txBody>
                    <a:bodyPr/>
                    <a:lstStyle/>
                    <a:p>
                      <a:pPr marL="0" marR="0" algn="ctr">
                        <a:spcBef>
                          <a:spcPts val="300"/>
                        </a:spcBef>
                        <a:spcAft>
                          <a:spcPts val="300"/>
                        </a:spcAft>
                      </a:pPr>
                      <a:r>
                        <a:rPr lang="pt-BR" sz="2800">
                          <a:effectLst/>
                        </a:rPr>
                        <a:t>Số TT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a:effectLst/>
                        </a:rPr>
                        <a:t>Tên sản phẩm</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a:effectLst/>
                        </a:rPr>
                        <a:t>Yêu cầu khoa học cần đạt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a:effectLst/>
                        </a:rPr>
                        <a:t>Dự kiến nơi công bố (Tạp chí, Nhà xuất bản)</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a:effectLst/>
                        </a:rPr>
                        <a:t>Ghi chú</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2956640"/>
                  </a:ext>
                </a:extLst>
              </a:tr>
              <a:tr h="579489">
                <a:tc>
                  <a:txBody>
                    <a:bodyPr/>
                    <a:lstStyle/>
                    <a:p>
                      <a:pPr marL="0" marR="0" algn="ctr">
                        <a:spcBef>
                          <a:spcPts val="300"/>
                        </a:spcBef>
                        <a:spcAft>
                          <a:spcPts val="300"/>
                        </a:spcAft>
                      </a:pPr>
                      <a:r>
                        <a:rPr lang="en-US" sz="2800">
                          <a:effectLst/>
                        </a:rPr>
                        <a:t>(1)</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800">
                          <a:effectLst/>
                        </a:rPr>
                        <a:t>(2)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800">
                          <a:effectLst/>
                        </a:rPr>
                        <a:t>(3)</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800">
                          <a:effectLst/>
                        </a:rPr>
                        <a:t>(4)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800">
                          <a:effectLst/>
                        </a:rPr>
                        <a:t>(5)</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10139082"/>
                  </a:ext>
                </a:extLst>
              </a:tr>
              <a:tr h="1112915">
                <a:tc>
                  <a:txBody>
                    <a:bodyPr/>
                    <a:lstStyle/>
                    <a:p>
                      <a:pPr marL="0" marR="0" algn="ctr">
                        <a:spcBef>
                          <a:spcPts val="300"/>
                        </a:spcBef>
                        <a:spcAft>
                          <a:spcPts val="300"/>
                        </a:spcAft>
                      </a:pPr>
                      <a:r>
                        <a:rPr lang="en-US" sz="2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2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2800" dirty="0">
                          <a:effectLst/>
                        </a:rPr>
                        <a:t> </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70958150"/>
                  </a:ext>
                </a:extLst>
              </a:tr>
            </a:tbl>
          </a:graphicData>
        </a:graphic>
      </p:graphicFrame>
      <p:sp>
        <p:nvSpPr>
          <p:cNvPr id="5" name="Rectangle 4"/>
          <p:cNvSpPr/>
          <p:nvPr/>
        </p:nvSpPr>
        <p:spPr>
          <a:xfrm>
            <a:off x="432262" y="4832203"/>
            <a:ext cx="11296996" cy="646331"/>
          </a:xfrm>
          <a:prstGeom prst="rect">
            <a:avLst/>
          </a:prstGeom>
        </p:spPr>
        <p:txBody>
          <a:bodyPr wrap="square">
            <a:spAutoFit/>
          </a:bodyPr>
          <a:lstStyle/>
          <a:p>
            <a:pPr>
              <a:spcBef>
                <a:spcPts val="300"/>
              </a:spcBef>
              <a:spcAft>
                <a:spcPts val="300"/>
              </a:spcAft>
            </a:pPr>
            <a:r>
              <a:rPr lang="en-US" b="1" dirty="0">
                <a:latin typeface="Times New Roman" panose="02020603050405020304" pitchFamily="18" charset="0"/>
                <a:ea typeface="Times New Roman" panose="02020603050405020304" pitchFamily="18" charset="0"/>
              </a:rPr>
              <a:t>23.2 </a:t>
            </a:r>
            <a:r>
              <a:rPr lang="en-US" b="1" dirty="0" err="1">
                <a:latin typeface="Times New Roman" panose="02020603050405020304" pitchFamily="18" charset="0"/>
                <a:ea typeface="Times New Roman" panose="02020603050405020304" pitchFamily="18" charset="0"/>
              </a:rPr>
              <a:t>Trình</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độ</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khoa</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học</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của</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sản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phẩm</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Dạng</a:t>
            </a:r>
            <a:r>
              <a:rPr lang="en-US" b="1" dirty="0">
                <a:latin typeface="Times New Roman" panose="02020603050405020304" pitchFamily="18" charset="0"/>
                <a:ea typeface="Times New Roman" panose="02020603050405020304" pitchFamily="18" charset="0"/>
              </a:rPr>
              <a:t> II &amp; III) so </a:t>
            </a:r>
            <a:r>
              <a:rPr lang="en-US" b="1" dirty="0" err="1">
                <a:latin typeface="Times New Roman" panose="02020603050405020304" pitchFamily="18" charset="0"/>
                <a:ea typeface="Times New Roman" panose="02020603050405020304" pitchFamily="18" charset="0"/>
              </a:rPr>
              <a:t>với</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các</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sản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phẩm</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tương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tự</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hiện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có</a:t>
            </a:r>
            <a:r>
              <a:rPr lang="en-US" b="1" dirty="0">
                <a:latin typeface="Times New Roman" panose="02020603050405020304" pitchFamily="18" charset="0"/>
                <a:ea typeface="Times New Roman" panose="02020603050405020304" pitchFamily="18" charset="0"/>
              </a:rPr>
              <a:t> </a:t>
            </a:r>
            <a:r>
              <a:rPr lang="en-US" i="1" dirty="0">
                <a:latin typeface="Times New Roman" panose="02020603050405020304" pitchFamily="18" charset="0"/>
                <a:ea typeface="Times New Roman" panose="02020603050405020304" pitchFamily="18" charset="0"/>
              </a:rPr>
              <a:t>(</a:t>
            </a:r>
            <a:r>
              <a:rPr lang="en-US" i="1" dirty="0" err="1">
                <a:latin typeface="Times New Roman" panose="02020603050405020304" pitchFamily="18" charset="0"/>
                <a:ea typeface="Times New Roman" panose="02020603050405020304" pitchFamily="18" charset="0"/>
              </a:rPr>
              <a:t>Làm</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rõ</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cơ</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sở</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khoa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học</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và</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thực</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tiễn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để</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xác</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định</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các</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yêu</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cầu</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khoa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học</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cần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đạt</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của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các</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sản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phẩm</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của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đề</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tài</a:t>
            </a:r>
            <a:r>
              <a:rPr lang="en-US" i="1" dirty="0">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0765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55758516"/>
              </p:ext>
            </p:extLst>
          </p:nvPr>
        </p:nvGraphicFramePr>
        <p:xfrm>
          <a:off x="241069" y="216131"/>
          <a:ext cx="11704320" cy="6556947"/>
        </p:xfrm>
        <a:graphic>
          <a:graphicData uri="http://schemas.openxmlformats.org/drawingml/2006/table">
            <a:tbl>
              <a:tblPr>
                <a:tableStyleId>{5C22544A-7EE6-4342-B048-85BDC9FD1C3A}</a:tableStyleId>
              </a:tblPr>
              <a:tblGrid>
                <a:gridCol w="797727">
                  <a:extLst>
                    <a:ext uri="{9D8B030D-6E8A-4147-A177-3AD203B41FA5}">
                      <a16:colId xmlns:a16="http://schemas.microsoft.com/office/drawing/2014/main" val="1722710180"/>
                    </a:ext>
                  </a:extLst>
                </a:gridCol>
                <a:gridCol w="10906593">
                  <a:extLst>
                    <a:ext uri="{9D8B030D-6E8A-4147-A177-3AD203B41FA5}">
                      <a16:colId xmlns:a16="http://schemas.microsoft.com/office/drawing/2014/main" val="2654692870"/>
                    </a:ext>
                  </a:extLst>
                </a:gridCol>
              </a:tblGrid>
              <a:tr h="228077">
                <a:tc>
                  <a:txBody>
                    <a:bodyPr/>
                    <a:lstStyle/>
                    <a:p>
                      <a:pPr marL="0" marR="0">
                        <a:spcBef>
                          <a:spcPts val="300"/>
                        </a:spcBef>
                        <a:spcAft>
                          <a:spcPts val="300"/>
                        </a:spcAft>
                      </a:pPr>
                      <a:r>
                        <a:rPr lang="en-US" sz="2600" b="1" dirty="0">
                          <a:effectLst/>
                        </a:rPr>
                        <a:t>24</a:t>
                      </a:r>
                      <a:endParaRPr lang="en-US" sz="2600" b="1" dirty="0">
                        <a:effectLst/>
                        <a:latin typeface="Times New Roman" panose="02020603050405020304" pitchFamily="18" charset="0"/>
                        <a:ea typeface="Times New Roman" panose="02020603050405020304" pitchFamily="18" charset="0"/>
                      </a:endParaRPr>
                    </a:p>
                  </a:txBody>
                  <a:tcPr marL="67472" marR="67472" marT="0" marB="0"/>
                </a:tc>
                <a:tc>
                  <a:txBody>
                    <a:bodyPr/>
                    <a:lstStyle/>
                    <a:p>
                      <a:pPr marL="0" marR="0">
                        <a:spcBef>
                          <a:spcPts val="300"/>
                        </a:spcBef>
                        <a:spcAft>
                          <a:spcPts val="300"/>
                        </a:spcAft>
                      </a:pPr>
                      <a:r>
                        <a:rPr lang="en-US" sz="2600" b="1" dirty="0" err="1">
                          <a:effectLst/>
                        </a:rPr>
                        <a:t>Lợi</a:t>
                      </a:r>
                      <a:r>
                        <a:rPr lang="en-US" sz="2600" b="1" dirty="0">
                          <a:effectLst/>
                        </a:rPr>
                        <a:t> </a:t>
                      </a:r>
                      <a:r>
                        <a:rPr lang="en-US" sz="2600" b="1" dirty="0" err="1">
                          <a:effectLst/>
                        </a:rPr>
                        <a:t>ích</a:t>
                      </a:r>
                      <a:r>
                        <a:rPr lang="en-US" sz="2600" b="1" dirty="0">
                          <a:effectLst/>
                        </a:rPr>
                        <a:t> </a:t>
                      </a:r>
                      <a:r>
                        <a:rPr lang="en-US" sz="2600" b="1" dirty="0" err="1">
                          <a:effectLst/>
                        </a:rPr>
                        <a:t>của</a:t>
                      </a:r>
                      <a:r>
                        <a:rPr lang="en-US" sz="2600" b="1" dirty="0">
                          <a:effectLst/>
                        </a:rPr>
                        <a:t> </a:t>
                      </a:r>
                      <a:r>
                        <a:rPr lang="en-US" sz="2600" b="1" dirty="0" err="1">
                          <a:effectLst/>
                        </a:rPr>
                        <a:t>đề</a:t>
                      </a:r>
                      <a:r>
                        <a:rPr lang="en-US" sz="2600" b="1" dirty="0">
                          <a:effectLst/>
                        </a:rPr>
                        <a:t> </a:t>
                      </a:r>
                      <a:r>
                        <a:rPr lang="en-US" sz="2600" b="1" dirty="0" err="1">
                          <a:effectLst/>
                        </a:rPr>
                        <a:t>tài</a:t>
                      </a:r>
                      <a:r>
                        <a:rPr lang="en-US" sz="2600" b="1" dirty="0">
                          <a:effectLst/>
                        </a:rPr>
                        <a:t> </a:t>
                      </a:r>
                      <a:r>
                        <a:rPr lang="en-US" sz="2600" b="1" dirty="0" err="1">
                          <a:effectLst/>
                        </a:rPr>
                        <a:t>và</a:t>
                      </a:r>
                      <a:r>
                        <a:rPr lang="en-US" sz="2600" b="1" dirty="0">
                          <a:effectLst/>
                        </a:rPr>
                        <a:t> </a:t>
                      </a:r>
                      <a:r>
                        <a:rPr lang="en-US" sz="2600" b="1" dirty="0" err="1">
                          <a:effectLst/>
                        </a:rPr>
                        <a:t>phương</a:t>
                      </a:r>
                      <a:r>
                        <a:rPr lang="en-US" sz="2600" b="1" dirty="0">
                          <a:effectLst/>
                        </a:rPr>
                        <a:t> </a:t>
                      </a:r>
                      <a:r>
                        <a:rPr lang="en-US" sz="2600" b="1" dirty="0" err="1">
                          <a:effectLst/>
                        </a:rPr>
                        <a:t>thức</a:t>
                      </a:r>
                      <a:r>
                        <a:rPr lang="en-US" sz="2600" b="1" dirty="0">
                          <a:effectLst/>
                        </a:rPr>
                        <a:t> </a:t>
                      </a:r>
                      <a:r>
                        <a:rPr lang="en-US" sz="2600" b="1" dirty="0" err="1">
                          <a:effectLst/>
                        </a:rPr>
                        <a:t>chuyển</a:t>
                      </a:r>
                      <a:r>
                        <a:rPr lang="en-US" sz="2600" b="1" dirty="0">
                          <a:effectLst/>
                        </a:rPr>
                        <a:t> </a:t>
                      </a:r>
                      <a:r>
                        <a:rPr lang="en-US" sz="2600" b="1" dirty="0" err="1">
                          <a:effectLst/>
                        </a:rPr>
                        <a:t>giao</a:t>
                      </a:r>
                      <a:r>
                        <a:rPr lang="en-US" sz="2600" b="1" dirty="0">
                          <a:effectLst/>
                        </a:rPr>
                        <a:t> </a:t>
                      </a:r>
                      <a:r>
                        <a:rPr lang="en-US" sz="2600" b="1" dirty="0" err="1">
                          <a:effectLst/>
                        </a:rPr>
                        <a:t>kết</a:t>
                      </a:r>
                      <a:r>
                        <a:rPr lang="en-US" sz="2600" b="1" dirty="0">
                          <a:effectLst/>
                        </a:rPr>
                        <a:t> </a:t>
                      </a:r>
                      <a:r>
                        <a:rPr lang="en-US" sz="2600" b="1" dirty="0" err="1">
                          <a:effectLst/>
                        </a:rPr>
                        <a:t>quả</a:t>
                      </a:r>
                      <a:r>
                        <a:rPr lang="en-US" sz="2600" b="1" dirty="0">
                          <a:effectLst/>
                        </a:rPr>
                        <a:t> </a:t>
                      </a:r>
                      <a:r>
                        <a:rPr lang="en-US" sz="2600" b="1" dirty="0" err="1">
                          <a:effectLst/>
                        </a:rPr>
                        <a:t>nghiên</a:t>
                      </a:r>
                      <a:r>
                        <a:rPr lang="en-US" sz="2600" b="1" dirty="0">
                          <a:effectLst/>
                        </a:rPr>
                        <a:t> </a:t>
                      </a:r>
                      <a:r>
                        <a:rPr lang="en-US" sz="2600" b="1" dirty="0" err="1">
                          <a:effectLst/>
                        </a:rPr>
                        <a:t>cứu</a:t>
                      </a:r>
                      <a:r>
                        <a:rPr lang="en-US" sz="2600" b="1" dirty="0">
                          <a:effectLst/>
                        </a:rPr>
                        <a:t>: </a:t>
                      </a:r>
                      <a:endParaRPr lang="en-US" sz="2600" b="1" dirty="0">
                        <a:effectLst/>
                        <a:latin typeface="Times New Roman" panose="02020603050405020304" pitchFamily="18" charset="0"/>
                        <a:ea typeface="Times New Roman" panose="02020603050405020304" pitchFamily="18" charset="0"/>
                      </a:endParaRPr>
                    </a:p>
                  </a:txBody>
                  <a:tcPr marL="67472" marR="67472" marT="0" marB="0"/>
                </a:tc>
                <a:extLst>
                  <a:ext uri="{0D108BD9-81ED-4DB2-BD59-A6C34878D82A}">
                    <a16:rowId xmlns:a16="http://schemas.microsoft.com/office/drawing/2014/main" val="1178014792"/>
                  </a:ext>
                </a:extLst>
              </a:tr>
              <a:tr h="4784884">
                <a:tc gridSpan="2">
                  <a:txBody>
                    <a:bodyPr/>
                    <a:lstStyle/>
                    <a:p>
                      <a:pPr marL="0" marR="0">
                        <a:spcBef>
                          <a:spcPts val="0"/>
                        </a:spcBef>
                        <a:spcAft>
                          <a:spcPts val="0"/>
                        </a:spcAft>
                      </a:pPr>
                      <a:r>
                        <a:rPr lang="en-US" sz="2600" dirty="0">
                          <a:effectLst/>
                        </a:rPr>
                        <a:t>24.1 </a:t>
                      </a:r>
                      <a:r>
                        <a:rPr lang="en-US" sz="2600" dirty="0" err="1">
                          <a:effectLst/>
                        </a:rPr>
                        <a:t>Lợi</a:t>
                      </a:r>
                      <a:r>
                        <a:rPr lang="en-US" sz="2600" dirty="0">
                          <a:effectLst/>
                        </a:rPr>
                        <a:t> </a:t>
                      </a:r>
                      <a:r>
                        <a:rPr lang="en-US" sz="2600" dirty="0" err="1">
                          <a:effectLst/>
                        </a:rPr>
                        <a:t>ích</a:t>
                      </a:r>
                      <a:r>
                        <a:rPr lang="en-US" sz="2600" dirty="0">
                          <a:effectLst/>
                        </a:rPr>
                        <a:t> </a:t>
                      </a:r>
                      <a:r>
                        <a:rPr lang="en-US" sz="2600" dirty="0" err="1">
                          <a:effectLst/>
                        </a:rPr>
                        <a:t>của</a:t>
                      </a:r>
                      <a:r>
                        <a:rPr lang="en-US" sz="2600" dirty="0">
                          <a:effectLst/>
                        </a:rPr>
                        <a:t> </a:t>
                      </a:r>
                      <a:r>
                        <a:rPr lang="en-US" sz="2600" dirty="0" err="1">
                          <a:effectLst/>
                        </a:rPr>
                        <a:t>đề</a:t>
                      </a:r>
                      <a:r>
                        <a:rPr lang="en-US" sz="2600" dirty="0">
                          <a:effectLst/>
                        </a:rPr>
                        <a:t> </a:t>
                      </a:r>
                      <a:r>
                        <a:rPr lang="en-US" sz="2600" dirty="0" err="1">
                          <a:effectLst/>
                        </a:rPr>
                        <a:t>tài</a:t>
                      </a:r>
                      <a:r>
                        <a:rPr lang="en-US" sz="2600" dirty="0">
                          <a:effectLst/>
                        </a:rPr>
                        <a:t>: </a:t>
                      </a:r>
                    </a:p>
                    <a:p>
                      <a:pPr marL="0" marR="0" indent="270510">
                        <a:spcBef>
                          <a:spcPts val="0"/>
                        </a:spcBef>
                        <a:spcAft>
                          <a:spcPts val="0"/>
                        </a:spcAft>
                      </a:pPr>
                      <a:r>
                        <a:rPr lang="en-US" sz="2600" dirty="0">
                          <a:effectLst/>
                        </a:rPr>
                        <a:t>a) </a:t>
                      </a:r>
                      <a:r>
                        <a:rPr lang="en-US" sz="2600" dirty="0" err="1">
                          <a:effectLst/>
                        </a:rPr>
                        <a:t>Tác</a:t>
                      </a:r>
                      <a:r>
                        <a:rPr lang="en-US" sz="2600" dirty="0">
                          <a:effectLst/>
                        </a:rPr>
                        <a:t> </a:t>
                      </a:r>
                      <a:r>
                        <a:rPr lang="en-US" sz="2600" dirty="0" err="1">
                          <a:effectLst/>
                        </a:rPr>
                        <a:t>động</a:t>
                      </a:r>
                      <a:r>
                        <a:rPr lang="en-US" sz="2600" dirty="0">
                          <a:effectLst/>
                        </a:rPr>
                        <a:t> </a:t>
                      </a:r>
                      <a:r>
                        <a:rPr lang="en-US" sz="2600" dirty="0" err="1">
                          <a:effectLst/>
                        </a:rPr>
                        <a:t>đến</a:t>
                      </a:r>
                      <a:r>
                        <a:rPr lang="en-US" sz="2600" dirty="0">
                          <a:effectLst/>
                        </a:rPr>
                        <a:t> </a:t>
                      </a:r>
                      <a:r>
                        <a:rPr lang="en-US" sz="2600" dirty="0" err="1">
                          <a:effectLst/>
                        </a:rPr>
                        <a:t>xã</a:t>
                      </a:r>
                      <a:r>
                        <a:rPr lang="en-US" sz="2600" dirty="0">
                          <a:effectLst/>
                        </a:rPr>
                        <a:t> </a:t>
                      </a:r>
                      <a:r>
                        <a:rPr lang="en-US" sz="2600" dirty="0" err="1">
                          <a:effectLst/>
                        </a:rPr>
                        <a:t>hội</a:t>
                      </a:r>
                      <a:r>
                        <a:rPr lang="en-US" sz="2600" dirty="0">
                          <a:effectLst/>
                        </a:rPr>
                        <a:t> (</a:t>
                      </a:r>
                      <a:r>
                        <a:rPr lang="en-US" sz="2600" dirty="0" err="1">
                          <a:effectLst/>
                        </a:rPr>
                        <a:t>đóng</a:t>
                      </a:r>
                      <a:r>
                        <a:rPr lang="en-US" sz="2600" dirty="0">
                          <a:effectLst/>
                        </a:rPr>
                        <a:t> </a:t>
                      </a:r>
                      <a:r>
                        <a:rPr lang="en-US" sz="2600" dirty="0" err="1">
                          <a:effectLst/>
                        </a:rPr>
                        <a:t>góp</a:t>
                      </a:r>
                      <a:r>
                        <a:rPr lang="en-US" sz="2600" dirty="0">
                          <a:effectLst/>
                        </a:rPr>
                        <a:t> </a:t>
                      </a:r>
                      <a:r>
                        <a:rPr lang="en-US" sz="2600" dirty="0" err="1">
                          <a:effectLst/>
                        </a:rPr>
                        <a:t>cho</a:t>
                      </a:r>
                      <a:r>
                        <a:rPr lang="en-US" sz="2600" dirty="0">
                          <a:effectLst/>
                        </a:rPr>
                        <a:t> </a:t>
                      </a:r>
                      <a:r>
                        <a:rPr lang="en-US" sz="2600" dirty="0" err="1">
                          <a:effectLst/>
                        </a:rPr>
                        <a:t>việc</a:t>
                      </a:r>
                      <a:r>
                        <a:rPr lang="en-US" sz="2600" dirty="0">
                          <a:effectLst/>
                        </a:rPr>
                        <a:t> </a:t>
                      </a:r>
                      <a:r>
                        <a:rPr lang="en-US" sz="2600" dirty="0" err="1">
                          <a:effectLst/>
                        </a:rPr>
                        <a:t>xây</a:t>
                      </a:r>
                      <a:r>
                        <a:rPr lang="en-US" sz="2600" dirty="0">
                          <a:effectLst/>
                        </a:rPr>
                        <a:t> </a:t>
                      </a:r>
                      <a:r>
                        <a:rPr lang="en-US" sz="2600" dirty="0" err="1">
                          <a:effectLst/>
                        </a:rPr>
                        <a:t>dựng</a:t>
                      </a:r>
                      <a:r>
                        <a:rPr lang="en-US" sz="2600" dirty="0">
                          <a:effectLst/>
                        </a:rPr>
                        <a:t> </a:t>
                      </a:r>
                      <a:r>
                        <a:rPr lang="en-US" sz="2600" dirty="0" err="1">
                          <a:effectLst/>
                        </a:rPr>
                        <a:t>chủ</a:t>
                      </a:r>
                      <a:r>
                        <a:rPr lang="en-US" sz="2600" dirty="0">
                          <a:effectLst/>
                        </a:rPr>
                        <a:t> </a:t>
                      </a:r>
                      <a:r>
                        <a:rPr lang="en-US" sz="2600" dirty="0" err="1">
                          <a:effectLst/>
                        </a:rPr>
                        <a:t>trương</a:t>
                      </a:r>
                      <a:r>
                        <a:rPr lang="en-US" sz="2600" dirty="0">
                          <a:effectLst/>
                        </a:rPr>
                        <a:t>, </a:t>
                      </a:r>
                      <a:r>
                        <a:rPr lang="en-US" sz="2600" dirty="0" err="1">
                          <a:effectLst/>
                        </a:rPr>
                        <a:t>chính</a:t>
                      </a:r>
                      <a:r>
                        <a:rPr lang="en-US" sz="2600" dirty="0">
                          <a:effectLst/>
                        </a:rPr>
                        <a:t> </a:t>
                      </a:r>
                      <a:r>
                        <a:rPr lang="en-US" sz="2600" dirty="0" err="1">
                          <a:effectLst/>
                        </a:rPr>
                        <a:t>sách</a:t>
                      </a:r>
                      <a:r>
                        <a:rPr lang="en-US" sz="2600" dirty="0">
                          <a:effectLst/>
                        </a:rPr>
                        <a:t>, </a:t>
                      </a:r>
                      <a:r>
                        <a:rPr lang="en-US" sz="2600" dirty="0" err="1">
                          <a:effectLst/>
                        </a:rPr>
                        <a:t>pháp</a:t>
                      </a:r>
                      <a:r>
                        <a:rPr lang="en-US" sz="2600" dirty="0">
                          <a:effectLst/>
                        </a:rPr>
                        <a:t> </a:t>
                      </a:r>
                      <a:r>
                        <a:rPr lang="en-US" sz="2600" dirty="0" err="1">
                          <a:effectLst/>
                        </a:rPr>
                        <a:t>luật</a:t>
                      </a:r>
                      <a:r>
                        <a:rPr lang="en-US" sz="2600" dirty="0">
                          <a:effectLst/>
                        </a:rPr>
                        <a:t> </a:t>
                      </a:r>
                      <a:r>
                        <a:rPr lang="en-US" sz="2600" dirty="0" err="1">
                          <a:effectLst/>
                        </a:rPr>
                        <a:t>hoặc</a:t>
                      </a:r>
                      <a:r>
                        <a:rPr lang="en-US" sz="2600" dirty="0">
                          <a:effectLst/>
                        </a:rPr>
                        <a:t> </a:t>
                      </a:r>
                      <a:r>
                        <a:rPr lang="en-US" sz="2600" dirty="0" err="1">
                          <a:effectLst/>
                        </a:rPr>
                        <a:t>có</a:t>
                      </a:r>
                      <a:r>
                        <a:rPr lang="en-US" sz="2600" dirty="0">
                          <a:effectLst/>
                        </a:rPr>
                        <a:t> </a:t>
                      </a:r>
                      <a:r>
                        <a:rPr lang="en-US" sz="2600" dirty="0" err="1">
                          <a:effectLst/>
                        </a:rPr>
                        <a:t>tác</a:t>
                      </a:r>
                      <a:r>
                        <a:rPr lang="en-US" sz="2600" dirty="0">
                          <a:effectLst/>
                        </a:rPr>
                        <a:t> </a:t>
                      </a:r>
                      <a:r>
                        <a:rPr lang="en-US" sz="2600" dirty="0" err="1">
                          <a:effectLst/>
                        </a:rPr>
                        <a:t>động</a:t>
                      </a:r>
                      <a:r>
                        <a:rPr lang="en-US" sz="2600" dirty="0">
                          <a:effectLst/>
                        </a:rPr>
                        <a:t> </a:t>
                      </a:r>
                      <a:r>
                        <a:rPr lang="en-US" sz="2600" dirty="0" err="1">
                          <a:effectLst/>
                        </a:rPr>
                        <a:t>làm</a:t>
                      </a:r>
                      <a:r>
                        <a:rPr lang="en-US" sz="2600" dirty="0">
                          <a:effectLst/>
                        </a:rPr>
                        <a:t> </a:t>
                      </a:r>
                      <a:r>
                        <a:rPr lang="en-US" sz="2600" dirty="0" err="1">
                          <a:effectLst/>
                        </a:rPr>
                        <a:t>chuyển</a:t>
                      </a:r>
                      <a:r>
                        <a:rPr lang="en-US" sz="2600" dirty="0">
                          <a:effectLst/>
                        </a:rPr>
                        <a:t> </a:t>
                      </a:r>
                      <a:r>
                        <a:rPr lang="en-US" sz="2600" dirty="0" err="1">
                          <a:effectLst/>
                        </a:rPr>
                        <a:t>biến</a:t>
                      </a:r>
                      <a:r>
                        <a:rPr lang="en-US" sz="2600" dirty="0">
                          <a:effectLst/>
                        </a:rPr>
                        <a:t> </a:t>
                      </a:r>
                      <a:r>
                        <a:rPr lang="en-US" sz="2600" dirty="0" err="1">
                          <a:effectLst/>
                        </a:rPr>
                        <a:t>nhận</a:t>
                      </a:r>
                      <a:r>
                        <a:rPr lang="en-US" sz="2600" dirty="0">
                          <a:effectLst/>
                        </a:rPr>
                        <a:t> </a:t>
                      </a:r>
                      <a:r>
                        <a:rPr lang="en-US" sz="2600" dirty="0" err="1">
                          <a:effectLst/>
                        </a:rPr>
                        <a:t>thức</a:t>
                      </a:r>
                      <a:r>
                        <a:rPr lang="en-US" sz="2600" dirty="0">
                          <a:effectLst/>
                        </a:rPr>
                        <a:t> </a:t>
                      </a:r>
                      <a:r>
                        <a:rPr lang="en-US" sz="2600" dirty="0" err="1">
                          <a:effectLst/>
                        </a:rPr>
                        <a:t>của</a:t>
                      </a:r>
                      <a:r>
                        <a:rPr lang="en-US" sz="2600" dirty="0">
                          <a:effectLst/>
                        </a:rPr>
                        <a:t> </a:t>
                      </a:r>
                      <a:r>
                        <a:rPr lang="en-US" sz="2600" dirty="0" err="1">
                          <a:effectLst/>
                        </a:rPr>
                        <a:t>xã</a:t>
                      </a:r>
                      <a:r>
                        <a:rPr lang="en-US" sz="2600" dirty="0">
                          <a:effectLst/>
                        </a:rPr>
                        <a:t> </a:t>
                      </a:r>
                      <a:r>
                        <a:rPr lang="en-US" sz="2600" dirty="0" err="1">
                          <a:effectLst/>
                        </a:rPr>
                        <a:t>hội</a:t>
                      </a:r>
                      <a:r>
                        <a:rPr lang="en-US" sz="2600" dirty="0">
                          <a:effectLst/>
                        </a:rPr>
                        <a:t>) </a:t>
                      </a:r>
                      <a:r>
                        <a:rPr lang="en-US" sz="2600" dirty="0" err="1">
                          <a:effectLst/>
                        </a:rPr>
                        <a:t>và</a:t>
                      </a:r>
                      <a:r>
                        <a:rPr lang="en-US" sz="2600" dirty="0">
                          <a:effectLst/>
                        </a:rPr>
                        <a:t> </a:t>
                      </a:r>
                      <a:r>
                        <a:rPr lang="en-US" sz="2600" dirty="0" err="1">
                          <a:effectLst/>
                        </a:rPr>
                        <a:t>tác</a:t>
                      </a:r>
                      <a:r>
                        <a:rPr lang="en-US" sz="2600" dirty="0">
                          <a:effectLst/>
                        </a:rPr>
                        <a:t> </a:t>
                      </a:r>
                      <a:r>
                        <a:rPr lang="en-US" sz="2600" dirty="0" err="1">
                          <a:effectLst/>
                        </a:rPr>
                        <a:t>động</a:t>
                      </a:r>
                      <a:r>
                        <a:rPr lang="en-US" sz="2600" dirty="0">
                          <a:effectLst/>
                        </a:rPr>
                        <a:t> </a:t>
                      </a:r>
                      <a:r>
                        <a:rPr lang="en-US" sz="2600" dirty="0" err="1">
                          <a:effectLst/>
                        </a:rPr>
                        <a:t>đối</a:t>
                      </a:r>
                      <a:r>
                        <a:rPr lang="en-US" sz="2600" dirty="0">
                          <a:effectLst/>
                        </a:rPr>
                        <a:t> </a:t>
                      </a:r>
                      <a:r>
                        <a:rPr lang="en-US" sz="2600" dirty="0" err="1">
                          <a:effectLst/>
                        </a:rPr>
                        <a:t>với</a:t>
                      </a:r>
                      <a:r>
                        <a:rPr lang="en-US" sz="2600" dirty="0">
                          <a:effectLst/>
                        </a:rPr>
                        <a:t> </a:t>
                      </a:r>
                      <a:r>
                        <a:rPr lang="en-US" sz="2600" dirty="0" err="1">
                          <a:effectLst/>
                        </a:rPr>
                        <a:t>ngành</a:t>
                      </a:r>
                      <a:r>
                        <a:rPr lang="en-US" sz="2600" dirty="0">
                          <a:effectLst/>
                        </a:rPr>
                        <a:t>, </a:t>
                      </a:r>
                      <a:r>
                        <a:rPr lang="en-US" sz="2600" dirty="0" err="1">
                          <a:effectLst/>
                        </a:rPr>
                        <a:t>lĩnh</a:t>
                      </a:r>
                      <a:r>
                        <a:rPr lang="en-US" sz="2600" dirty="0">
                          <a:effectLst/>
                        </a:rPr>
                        <a:t> </a:t>
                      </a:r>
                      <a:r>
                        <a:rPr lang="en-US" sz="2600" dirty="0" err="1">
                          <a:effectLst/>
                        </a:rPr>
                        <a:t>vực</a:t>
                      </a:r>
                      <a:r>
                        <a:rPr lang="en-US" sz="2600" dirty="0">
                          <a:effectLst/>
                        </a:rPr>
                        <a:t> </a:t>
                      </a:r>
                      <a:r>
                        <a:rPr lang="en-US" sz="2600" dirty="0" err="1">
                          <a:effectLst/>
                        </a:rPr>
                        <a:t>khoa</a:t>
                      </a:r>
                      <a:r>
                        <a:rPr lang="en-US" sz="2600" dirty="0">
                          <a:effectLst/>
                        </a:rPr>
                        <a:t> </a:t>
                      </a:r>
                      <a:r>
                        <a:rPr lang="en-US" sz="2600" dirty="0" err="1">
                          <a:effectLst/>
                        </a:rPr>
                        <a:t>học</a:t>
                      </a:r>
                      <a:r>
                        <a:rPr lang="en-US" sz="2600" dirty="0">
                          <a:effectLst/>
                        </a:rPr>
                        <a:t> (</a:t>
                      </a:r>
                      <a:r>
                        <a:rPr lang="en-US" sz="2600" dirty="0" err="1">
                          <a:effectLst/>
                        </a:rPr>
                        <a:t>đóng</a:t>
                      </a:r>
                      <a:r>
                        <a:rPr lang="en-US" sz="2600" dirty="0">
                          <a:effectLst/>
                        </a:rPr>
                        <a:t> </a:t>
                      </a:r>
                      <a:r>
                        <a:rPr lang="en-US" sz="2600" dirty="0" err="1">
                          <a:effectLst/>
                        </a:rPr>
                        <a:t>góp</a:t>
                      </a:r>
                      <a:r>
                        <a:rPr lang="en-US" sz="2600" dirty="0">
                          <a:effectLst/>
                        </a:rPr>
                        <a:t> </a:t>
                      </a:r>
                      <a:r>
                        <a:rPr lang="en-US" sz="2600" dirty="0" err="1">
                          <a:effectLst/>
                        </a:rPr>
                        <a:t>mới</a:t>
                      </a:r>
                      <a:r>
                        <a:rPr lang="en-US" sz="2600" dirty="0">
                          <a:effectLst/>
                        </a:rPr>
                        <a:t>, </a:t>
                      </a:r>
                      <a:r>
                        <a:rPr lang="en-US" sz="2600" dirty="0" err="1">
                          <a:effectLst/>
                        </a:rPr>
                        <a:t>mở</a:t>
                      </a:r>
                      <a:r>
                        <a:rPr lang="en-US" sz="2600" dirty="0">
                          <a:effectLst/>
                        </a:rPr>
                        <a:t> </a:t>
                      </a:r>
                      <a:r>
                        <a:rPr lang="en-US" sz="2600" dirty="0" err="1">
                          <a:effectLst/>
                        </a:rPr>
                        <a:t>ra</a:t>
                      </a:r>
                      <a:r>
                        <a:rPr lang="en-US" sz="2600" dirty="0">
                          <a:effectLst/>
                        </a:rPr>
                        <a:t> </a:t>
                      </a:r>
                      <a:r>
                        <a:rPr lang="en-US" sz="2600" dirty="0" err="1">
                          <a:effectLst/>
                        </a:rPr>
                        <a:t>hướng</a:t>
                      </a:r>
                      <a:r>
                        <a:rPr lang="en-US" sz="2600" dirty="0">
                          <a:effectLst/>
                        </a:rPr>
                        <a:t> </a:t>
                      </a:r>
                      <a:r>
                        <a:rPr lang="en-US" sz="2600" dirty="0" err="1">
                          <a:effectLst/>
                        </a:rPr>
                        <a:t>nghiên</a:t>
                      </a:r>
                      <a:r>
                        <a:rPr lang="en-US" sz="2600" dirty="0">
                          <a:effectLst/>
                        </a:rPr>
                        <a:t> </a:t>
                      </a:r>
                      <a:r>
                        <a:rPr lang="en-US" sz="2600" dirty="0" err="1">
                          <a:effectLst/>
                        </a:rPr>
                        <a:t>cứu</a:t>
                      </a:r>
                      <a:r>
                        <a:rPr lang="en-US" sz="2600" dirty="0">
                          <a:effectLst/>
                        </a:rPr>
                        <a:t> </a:t>
                      </a:r>
                      <a:r>
                        <a:rPr lang="en-US" sz="2600" dirty="0" err="1">
                          <a:effectLst/>
                        </a:rPr>
                        <a:t>mới</a:t>
                      </a:r>
                      <a:r>
                        <a:rPr lang="en-US" sz="2600" dirty="0">
                          <a:effectLst/>
                        </a:rPr>
                        <a:t> </a:t>
                      </a:r>
                      <a:r>
                        <a:rPr lang="en-US" sz="2600" dirty="0" err="1">
                          <a:effectLst/>
                        </a:rPr>
                        <a:t>thông</a:t>
                      </a:r>
                      <a:r>
                        <a:rPr lang="en-US" sz="2600" dirty="0">
                          <a:effectLst/>
                        </a:rPr>
                        <a:t> qua </a:t>
                      </a:r>
                      <a:r>
                        <a:rPr lang="en-US" sz="2600" dirty="0" err="1">
                          <a:effectLst/>
                        </a:rPr>
                        <a:t>các</a:t>
                      </a:r>
                      <a:r>
                        <a:rPr lang="en-US" sz="2600" dirty="0">
                          <a:effectLst/>
                        </a:rPr>
                        <a:t> </a:t>
                      </a:r>
                      <a:r>
                        <a:rPr lang="en-US" sz="2600" dirty="0" err="1">
                          <a:effectLst/>
                        </a:rPr>
                        <a:t>công</a:t>
                      </a:r>
                      <a:r>
                        <a:rPr lang="en-US" sz="2600" dirty="0">
                          <a:effectLst/>
                        </a:rPr>
                        <a:t> </a:t>
                      </a:r>
                      <a:r>
                        <a:rPr lang="en-US" sz="2600" dirty="0" err="1">
                          <a:effectLst/>
                        </a:rPr>
                        <a:t>trình</a:t>
                      </a:r>
                      <a:r>
                        <a:rPr lang="en-US" sz="2600" dirty="0">
                          <a:effectLst/>
                        </a:rPr>
                        <a:t> </a:t>
                      </a:r>
                      <a:r>
                        <a:rPr lang="en-US" sz="2600" dirty="0" err="1">
                          <a:effectLst/>
                        </a:rPr>
                        <a:t>công</a:t>
                      </a:r>
                      <a:r>
                        <a:rPr lang="en-US" sz="2600" dirty="0">
                          <a:effectLst/>
                        </a:rPr>
                        <a:t> </a:t>
                      </a:r>
                      <a:r>
                        <a:rPr lang="en-US" sz="2600" dirty="0" err="1">
                          <a:effectLst/>
                        </a:rPr>
                        <a:t>bố</a:t>
                      </a:r>
                      <a:r>
                        <a:rPr lang="en-US" sz="2600" dirty="0">
                          <a:effectLst/>
                        </a:rPr>
                        <a:t> ở </a:t>
                      </a:r>
                      <a:r>
                        <a:rPr lang="en-US" sz="2600" dirty="0" err="1">
                          <a:effectLst/>
                        </a:rPr>
                        <a:t>trong</a:t>
                      </a:r>
                      <a:r>
                        <a:rPr lang="en-US" sz="2600" dirty="0">
                          <a:effectLst/>
                        </a:rPr>
                        <a:t> </a:t>
                      </a:r>
                      <a:r>
                        <a:rPr lang="en-US" sz="2600" dirty="0" err="1">
                          <a:effectLst/>
                        </a:rPr>
                        <a:t>và</a:t>
                      </a:r>
                      <a:r>
                        <a:rPr lang="en-US" sz="2600" dirty="0">
                          <a:effectLst/>
                        </a:rPr>
                        <a:t> </a:t>
                      </a:r>
                      <a:r>
                        <a:rPr lang="en-US" sz="2600" dirty="0" err="1">
                          <a:effectLst/>
                        </a:rPr>
                        <a:t>ngoài</a:t>
                      </a:r>
                      <a:r>
                        <a:rPr lang="en-US" sz="2600" dirty="0">
                          <a:effectLst/>
                        </a:rPr>
                        <a:t> </a:t>
                      </a:r>
                      <a:r>
                        <a:rPr lang="en-US" sz="2600" dirty="0" err="1">
                          <a:effectLst/>
                        </a:rPr>
                        <a:t>nước</a:t>
                      </a:r>
                      <a:r>
                        <a:rPr lang="en-US" sz="2600" dirty="0">
                          <a:effectLst/>
                        </a:rPr>
                        <a:t>)</a:t>
                      </a:r>
                    </a:p>
                    <a:p>
                      <a:pPr marL="0" marR="0">
                        <a:lnSpc>
                          <a:spcPts val="1600"/>
                        </a:lnSpc>
                        <a:spcBef>
                          <a:spcPts val="0"/>
                        </a:spcBef>
                        <a:spcAft>
                          <a:spcPts val="300"/>
                        </a:spcAft>
                      </a:pPr>
                      <a:r>
                        <a:rPr lang="en-US" sz="2600" dirty="0" smtClean="0">
                          <a:effectLst/>
                        </a:rPr>
                        <a:t>.................................................................................................................................................................</a:t>
                      </a:r>
                      <a:endParaRPr lang="en-US" sz="2600" dirty="0">
                        <a:effectLst/>
                      </a:endParaRPr>
                    </a:p>
                    <a:p>
                      <a:pPr marL="0" marR="0" indent="270510" algn="just">
                        <a:spcBef>
                          <a:spcPts val="0"/>
                        </a:spcBef>
                        <a:spcAft>
                          <a:spcPts val="0"/>
                        </a:spcAft>
                      </a:pPr>
                      <a:r>
                        <a:rPr lang="en-US" sz="2600" dirty="0">
                          <a:effectLst/>
                        </a:rPr>
                        <a:t>b) </a:t>
                      </a:r>
                      <a:r>
                        <a:rPr lang="en-US" sz="2600" dirty="0" err="1">
                          <a:effectLst/>
                        </a:rPr>
                        <a:t>Nâng</a:t>
                      </a:r>
                      <a:r>
                        <a:rPr lang="en-US" sz="2600" dirty="0">
                          <a:effectLst/>
                        </a:rPr>
                        <a:t> </a:t>
                      </a:r>
                      <a:r>
                        <a:rPr lang="en-US" sz="2600" dirty="0" err="1">
                          <a:effectLst/>
                        </a:rPr>
                        <a:t>cao</a:t>
                      </a:r>
                      <a:r>
                        <a:rPr lang="en-US" sz="2600" dirty="0">
                          <a:effectLst/>
                        </a:rPr>
                        <a:t> </a:t>
                      </a:r>
                      <a:r>
                        <a:rPr lang="en-US" sz="2600" dirty="0" err="1">
                          <a:effectLst/>
                        </a:rPr>
                        <a:t>năng</a:t>
                      </a:r>
                      <a:r>
                        <a:rPr lang="en-US" sz="2600" dirty="0">
                          <a:effectLst/>
                        </a:rPr>
                        <a:t> </a:t>
                      </a:r>
                      <a:r>
                        <a:rPr lang="en-US" sz="2600" dirty="0" err="1">
                          <a:effectLst/>
                        </a:rPr>
                        <a:t>lực</a:t>
                      </a:r>
                      <a:r>
                        <a:rPr lang="en-US" sz="2600" dirty="0">
                          <a:effectLst/>
                        </a:rPr>
                        <a:t> </a:t>
                      </a:r>
                      <a:r>
                        <a:rPr lang="en-US" sz="2600" dirty="0" err="1">
                          <a:effectLst/>
                        </a:rPr>
                        <a:t>nghiên</a:t>
                      </a:r>
                      <a:r>
                        <a:rPr lang="en-US" sz="2600" dirty="0">
                          <a:effectLst/>
                        </a:rPr>
                        <a:t> </a:t>
                      </a:r>
                      <a:r>
                        <a:rPr lang="en-US" sz="2600" dirty="0" err="1">
                          <a:effectLst/>
                        </a:rPr>
                        <a:t>cứu</a:t>
                      </a:r>
                      <a:r>
                        <a:rPr lang="en-US" sz="2600" dirty="0">
                          <a:effectLst/>
                        </a:rPr>
                        <a:t> </a:t>
                      </a:r>
                      <a:r>
                        <a:rPr lang="en-US" sz="2600" dirty="0" err="1">
                          <a:effectLst/>
                        </a:rPr>
                        <a:t>của</a:t>
                      </a:r>
                      <a:r>
                        <a:rPr lang="en-US" sz="2600" dirty="0">
                          <a:effectLst/>
                        </a:rPr>
                        <a:t> </a:t>
                      </a:r>
                      <a:r>
                        <a:rPr lang="en-US" sz="2600" dirty="0" err="1">
                          <a:effectLst/>
                        </a:rPr>
                        <a:t>tổ</a:t>
                      </a:r>
                      <a:r>
                        <a:rPr lang="en-US" sz="2600" dirty="0">
                          <a:effectLst/>
                        </a:rPr>
                        <a:t> </a:t>
                      </a:r>
                      <a:r>
                        <a:rPr lang="en-US" sz="2600" dirty="0" err="1">
                          <a:effectLst/>
                        </a:rPr>
                        <a:t>chức</a:t>
                      </a:r>
                      <a:r>
                        <a:rPr lang="en-US" sz="2600" dirty="0">
                          <a:effectLst/>
                        </a:rPr>
                        <a:t>, </a:t>
                      </a:r>
                      <a:r>
                        <a:rPr lang="en-US" sz="2600" dirty="0" err="1">
                          <a:effectLst/>
                        </a:rPr>
                        <a:t>cá</a:t>
                      </a:r>
                      <a:r>
                        <a:rPr lang="en-US" sz="2600" dirty="0">
                          <a:effectLst/>
                        </a:rPr>
                        <a:t> </a:t>
                      </a:r>
                      <a:r>
                        <a:rPr lang="en-US" sz="2600" dirty="0" err="1">
                          <a:effectLst/>
                        </a:rPr>
                        <a:t>nhân</a:t>
                      </a:r>
                      <a:r>
                        <a:rPr lang="en-US" sz="2600" dirty="0">
                          <a:effectLst/>
                        </a:rPr>
                        <a:t> </a:t>
                      </a:r>
                      <a:r>
                        <a:rPr lang="en-US" sz="2600" dirty="0" err="1">
                          <a:effectLst/>
                        </a:rPr>
                        <a:t>thông</a:t>
                      </a:r>
                      <a:r>
                        <a:rPr lang="en-US" sz="2600" dirty="0">
                          <a:effectLst/>
                        </a:rPr>
                        <a:t> qua </a:t>
                      </a:r>
                      <a:r>
                        <a:rPr lang="en-US" sz="2600" dirty="0" err="1">
                          <a:effectLst/>
                        </a:rPr>
                        <a:t>tham</a:t>
                      </a:r>
                      <a:r>
                        <a:rPr lang="en-US" sz="2600" dirty="0">
                          <a:effectLst/>
                        </a:rPr>
                        <a:t> </a:t>
                      </a:r>
                      <a:r>
                        <a:rPr lang="en-US" sz="2600" dirty="0" err="1">
                          <a:effectLst/>
                        </a:rPr>
                        <a:t>gia</a:t>
                      </a:r>
                      <a:r>
                        <a:rPr lang="en-US" sz="2600" dirty="0">
                          <a:effectLst/>
                        </a:rPr>
                        <a:t> </a:t>
                      </a:r>
                      <a:r>
                        <a:rPr lang="en-US" sz="2600" dirty="0" err="1">
                          <a:effectLst/>
                        </a:rPr>
                        <a:t>thực</a:t>
                      </a:r>
                      <a:r>
                        <a:rPr lang="en-US" sz="2600" dirty="0">
                          <a:effectLst/>
                        </a:rPr>
                        <a:t> </a:t>
                      </a:r>
                      <a:r>
                        <a:rPr lang="en-US" sz="2600" dirty="0" err="1">
                          <a:effectLst/>
                        </a:rPr>
                        <a:t>hiện</a:t>
                      </a:r>
                      <a:r>
                        <a:rPr lang="en-US" sz="2600" dirty="0">
                          <a:effectLst/>
                        </a:rPr>
                        <a:t> </a:t>
                      </a:r>
                      <a:r>
                        <a:rPr lang="en-US" sz="2600" dirty="0" err="1">
                          <a:effectLst/>
                        </a:rPr>
                        <a:t>đề</a:t>
                      </a:r>
                      <a:r>
                        <a:rPr lang="en-US" sz="2600" dirty="0">
                          <a:effectLst/>
                        </a:rPr>
                        <a:t> </a:t>
                      </a:r>
                      <a:r>
                        <a:rPr lang="en-US" sz="2600" dirty="0" err="1">
                          <a:effectLst/>
                        </a:rPr>
                        <a:t>tài</a:t>
                      </a:r>
                      <a:r>
                        <a:rPr lang="en-US" sz="2600" dirty="0">
                          <a:effectLst/>
                        </a:rPr>
                        <a:t>, </a:t>
                      </a:r>
                      <a:r>
                        <a:rPr lang="en-US" sz="2600" dirty="0" err="1">
                          <a:effectLst/>
                        </a:rPr>
                        <a:t>đào</a:t>
                      </a:r>
                      <a:r>
                        <a:rPr lang="en-US" sz="2600" dirty="0">
                          <a:effectLst/>
                        </a:rPr>
                        <a:t> </a:t>
                      </a:r>
                      <a:r>
                        <a:rPr lang="en-US" sz="2600" dirty="0" err="1">
                          <a:effectLst/>
                        </a:rPr>
                        <a:t>tạo</a:t>
                      </a:r>
                      <a:r>
                        <a:rPr lang="en-US" sz="2600" dirty="0">
                          <a:effectLst/>
                        </a:rPr>
                        <a:t> </a:t>
                      </a:r>
                      <a:r>
                        <a:rPr lang="en-US" sz="2600" dirty="0" err="1">
                          <a:effectLst/>
                        </a:rPr>
                        <a:t>trên</a:t>
                      </a:r>
                      <a:r>
                        <a:rPr lang="en-US" sz="2600" dirty="0">
                          <a:effectLst/>
                        </a:rPr>
                        <a:t> </a:t>
                      </a:r>
                      <a:r>
                        <a:rPr lang="en-US" sz="2600" dirty="0" err="1">
                          <a:effectLst/>
                        </a:rPr>
                        <a:t>đại</a:t>
                      </a:r>
                      <a:r>
                        <a:rPr lang="en-US" sz="2600" dirty="0">
                          <a:effectLst/>
                        </a:rPr>
                        <a:t> </a:t>
                      </a:r>
                      <a:r>
                        <a:rPr lang="en-US" sz="2600" dirty="0" err="1">
                          <a:effectLst/>
                        </a:rPr>
                        <a:t>học</a:t>
                      </a:r>
                      <a:r>
                        <a:rPr lang="en-US" sz="2600" dirty="0">
                          <a:effectLst/>
                        </a:rPr>
                        <a:t> (</a:t>
                      </a:r>
                      <a:r>
                        <a:rPr lang="en-US" sz="2600" dirty="0" err="1">
                          <a:effectLst/>
                        </a:rPr>
                        <a:t>số</a:t>
                      </a:r>
                      <a:r>
                        <a:rPr lang="en-US" sz="2600" dirty="0">
                          <a:effectLst/>
                        </a:rPr>
                        <a:t> </a:t>
                      </a:r>
                      <a:r>
                        <a:rPr lang="en-US" sz="2600" dirty="0" err="1">
                          <a:effectLst/>
                        </a:rPr>
                        <a:t>người</a:t>
                      </a:r>
                      <a:r>
                        <a:rPr lang="en-US" sz="2600" dirty="0">
                          <a:effectLst/>
                        </a:rPr>
                        <a:t> </a:t>
                      </a:r>
                      <a:r>
                        <a:rPr lang="en-US" sz="2600" dirty="0" err="1">
                          <a:effectLst/>
                        </a:rPr>
                        <a:t>được</a:t>
                      </a:r>
                      <a:r>
                        <a:rPr lang="en-US" sz="2600" dirty="0">
                          <a:effectLst/>
                        </a:rPr>
                        <a:t> </a:t>
                      </a:r>
                      <a:r>
                        <a:rPr lang="en-US" sz="2600" dirty="0" err="1">
                          <a:effectLst/>
                        </a:rPr>
                        <a:t>đào</a:t>
                      </a:r>
                      <a:r>
                        <a:rPr lang="en-US" sz="2600" dirty="0">
                          <a:effectLst/>
                        </a:rPr>
                        <a:t> </a:t>
                      </a:r>
                      <a:r>
                        <a:rPr lang="en-US" sz="2600" dirty="0" err="1">
                          <a:effectLst/>
                        </a:rPr>
                        <a:t>tạo</a:t>
                      </a:r>
                      <a:r>
                        <a:rPr lang="en-US" sz="2600" dirty="0">
                          <a:effectLst/>
                        </a:rPr>
                        <a:t> </a:t>
                      </a:r>
                      <a:r>
                        <a:rPr lang="en-US" sz="2600" dirty="0" err="1">
                          <a:effectLst/>
                        </a:rPr>
                        <a:t>thạc</a:t>
                      </a:r>
                      <a:r>
                        <a:rPr lang="en-US" sz="2600" dirty="0">
                          <a:effectLst/>
                        </a:rPr>
                        <a:t> </a:t>
                      </a:r>
                      <a:r>
                        <a:rPr lang="en-US" sz="2600" dirty="0" err="1">
                          <a:effectLst/>
                        </a:rPr>
                        <a:t>sỹ</a:t>
                      </a:r>
                      <a:r>
                        <a:rPr lang="en-US" sz="2600" dirty="0">
                          <a:effectLst/>
                        </a:rPr>
                        <a:t> - </a:t>
                      </a:r>
                      <a:r>
                        <a:rPr lang="en-US" sz="2600" dirty="0" err="1">
                          <a:effectLst/>
                        </a:rPr>
                        <a:t>tiến</a:t>
                      </a:r>
                      <a:r>
                        <a:rPr lang="en-US" sz="2600" dirty="0">
                          <a:effectLst/>
                        </a:rPr>
                        <a:t> </a:t>
                      </a:r>
                      <a:r>
                        <a:rPr lang="en-US" sz="2600" dirty="0" err="1">
                          <a:effectLst/>
                        </a:rPr>
                        <a:t>sỹ</a:t>
                      </a:r>
                      <a:r>
                        <a:rPr lang="en-US" sz="2600" dirty="0">
                          <a:effectLst/>
                        </a:rPr>
                        <a:t>, </a:t>
                      </a:r>
                      <a:r>
                        <a:rPr lang="en-US" sz="2600" dirty="0" err="1">
                          <a:effectLst/>
                        </a:rPr>
                        <a:t>chuyên</a:t>
                      </a:r>
                      <a:r>
                        <a:rPr lang="en-US" sz="2600" dirty="0">
                          <a:effectLst/>
                        </a:rPr>
                        <a:t> </a:t>
                      </a:r>
                      <a:r>
                        <a:rPr lang="en-US" sz="2600" dirty="0" err="1">
                          <a:effectLst/>
                        </a:rPr>
                        <a:t>ngành</a:t>
                      </a:r>
                      <a:r>
                        <a:rPr lang="en-US" sz="2600" dirty="0">
                          <a:effectLst/>
                        </a:rPr>
                        <a:t> </a:t>
                      </a:r>
                      <a:r>
                        <a:rPr lang="en-US" sz="2600" dirty="0" err="1">
                          <a:effectLst/>
                        </a:rPr>
                        <a:t>đào</a:t>
                      </a:r>
                      <a:r>
                        <a:rPr lang="en-US" sz="2600" dirty="0">
                          <a:effectLst/>
                        </a:rPr>
                        <a:t> </a:t>
                      </a:r>
                      <a:r>
                        <a:rPr lang="en-US" sz="2600" dirty="0" err="1">
                          <a:effectLst/>
                        </a:rPr>
                        <a:t>tạo</a:t>
                      </a:r>
                      <a:r>
                        <a:rPr lang="en-US" sz="2600" dirty="0">
                          <a:effectLst/>
                        </a:rPr>
                        <a:t>)</a:t>
                      </a:r>
                    </a:p>
                    <a:p>
                      <a:pPr marL="0" marR="0">
                        <a:lnSpc>
                          <a:spcPts val="1600"/>
                        </a:lnSpc>
                        <a:spcBef>
                          <a:spcPts val="0"/>
                        </a:spcBef>
                        <a:spcAft>
                          <a:spcPts val="300"/>
                        </a:spcAft>
                      </a:pPr>
                      <a:r>
                        <a:rPr lang="en-US" sz="2600" dirty="0" smtClean="0">
                          <a:effectLst/>
                        </a:rPr>
                        <a:t>.................................................................................................................................................................</a:t>
                      </a:r>
                      <a:endParaRPr lang="en-US" sz="2600" dirty="0">
                        <a:effectLst/>
                      </a:endParaRPr>
                    </a:p>
                    <a:p>
                      <a:pPr marL="0" marR="0">
                        <a:spcBef>
                          <a:spcPts val="0"/>
                        </a:spcBef>
                        <a:spcAft>
                          <a:spcPts val="0"/>
                        </a:spcAft>
                      </a:pPr>
                      <a:r>
                        <a:rPr lang="pt-BR" sz="2600" dirty="0">
                          <a:effectLst/>
                        </a:rPr>
                        <a:t>24.2 </a:t>
                      </a:r>
                      <a:r>
                        <a:rPr lang="en-US" sz="2600" dirty="0" err="1">
                          <a:effectLst/>
                        </a:rPr>
                        <a:t>Phư­ơng</a:t>
                      </a:r>
                      <a:r>
                        <a:rPr lang="en-US" sz="2600" dirty="0">
                          <a:effectLst/>
                        </a:rPr>
                        <a:t> </a:t>
                      </a:r>
                      <a:r>
                        <a:rPr lang="en-US" sz="2600" dirty="0" err="1">
                          <a:effectLst/>
                        </a:rPr>
                        <a:t>thức</a:t>
                      </a:r>
                      <a:r>
                        <a:rPr lang="en-US" sz="2600" dirty="0">
                          <a:effectLst/>
                        </a:rPr>
                        <a:t> </a:t>
                      </a:r>
                      <a:r>
                        <a:rPr lang="en-US" sz="2600" dirty="0" err="1">
                          <a:effectLst/>
                        </a:rPr>
                        <a:t>chuyển</a:t>
                      </a:r>
                      <a:r>
                        <a:rPr lang="en-US" sz="2600" dirty="0">
                          <a:effectLst/>
                        </a:rPr>
                        <a:t> </a:t>
                      </a:r>
                      <a:r>
                        <a:rPr lang="en-US" sz="2600" dirty="0" err="1">
                          <a:effectLst/>
                        </a:rPr>
                        <a:t>giao</a:t>
                      </a:r>
                      <a:r>
                        <a:rPr lang="en-US" sz="2600" dirty="0">
                          <a:effectLst/>
                        </a:rPr>
                        <a:t> </a:t>
                      </a:r>
                      <a:r>
                        <a:rPr lang="en-US" sz="2600" dirty="0" err="1">
                          <a:effectLst/>
                        </a:rPr>
                        <a:t>kết</a:t>
                      </a:r>
                      <a:r>
                        <a:rPr lang="en-US" sz="2600" dirty="0">
                          <a:effectLst/>
                        </a:rPr>
                        <a:t> </a:t>
                      </a:r>
                      <a:r>
                        <a:rPr lang="en-US" sz="2600" dirty="0" err="1">
                          <a:effectLst/>
                        </a:rPr>
                        <a:t>quả</a:t>
                      </a:r>
                      <a:r>
                        <a:rPr lang="en-US" sz="2600" dirty="0">
                          <a:effectLst/>
                        </a:rPr>
                        <a:t> </a:t>
                      </a:r>
                      <a:r>
                        <a:rPr lang="en-US" sz="2600" dirty="0" err="1">
                          <a:effectLst/>
                        </a:rPr>
                        <a:t>nghiên</a:t>
                      </a:r>
                      <a:r>
                        <a:rPr lang="en-US" sz="2600" dirty="0">
                          <a:effectLst/>
                        </a:rPr>
                        <a:t> </a:t>
                      </a:r>
                      <a:r>
                        <a:rPr lang="en-US" sz="2600" dirty="0" err="1">
                          <a:effectLst/>
                        </a:rPr>
                        <a:t>cứu</a:t>
                      </a:r>
                      <a:r>
                        <a:rPr lang="en-US" sz="2600" dirty="0">
                          <a:effectLst/>
                        </a:rPr>
                        <a:t>: </a:t>
                      </a:r>
                    </a:p>
                    <a:p>
                      <a:pPr marL="0" marR="0" algn="just">
                        <a:spcBef>
                          <a:spcPts val="300"/>
                        </a:spcBef>
                        <a:spcAft>
                          <a:spcPts val="300"/>
                        </a:spcAft>
                        <a:tabLst>
                          <a:tab pos="270510" algn="l"/>
                        </a:tabLst>
                      </a:pPr>
                      <a:r>
                        <a:rPr lang="en-US" sz="2600" dirty="0">
                          <a:effectLst/>
                        </a:rPr>
                        <a:t>    (</a:t>
                      </a:r>
                      <a:r>
                        <a:rPr lang="en-US" sz="2600" dirty="0" err="1">
                          <a:effectLst/>
                        </a:rPr>
                        <a:t>Nêu</a:t>
                      </a:r>
                      <a:r>
                        <a:rPr lang="en-US" sz="2600" dirty="0">
                          <a:effectLst/>
                        </a:rPr>
                        <a:t> </a:t>
                      </a:r>
                      <a:r>
                        <a:rPr lang="en-US" sz="2600" dirty="0" err="1">
                          <a:effectLst/>
                        </a:rPr>
                        <a:t>rõ</a:t>
                      </a:r>
                      <a:r>
                        <a:rPr lang="en-US" sz="2600" dirty="0">
                          <a:effectLst/>
                        </a:rPr>
                        <a:t> </a:t>
                      </a:r>
                      <a:r>
                        <a:rPr lang="en-US" sz="2600" dirty="0" err="1">
                          <a:effectLst/>
                        </a:rPr>
                        <a:t>tên</a:t>
                      </a:r>
                      <a:r>
                        <a:rPr lang="en-US" sz="2600" dirty="0">
                          <a:effectLst/>
                        </a:rPr>
                        <a:t> </a:t>
                      </a:r>
                      <a:r>
                        <a:rPr lang="en-US" sz="2600" dirty="0" err="1">
                          <a:effectLst/>
                        </a:rPr>
                        <a:t>kết</a:t>
                      </a:r>
                      <a:r>
                        <a:rPr lang="en-US" sz="2600" dirty="0">
                          <a:effectLst/>
                        </a:rPr>
                        <a:t> </a:t>
                      </a:r>
                      <a:r>
                        <a:rPr lang="en-US" sz="2600" dirty="0" err="1">
                          <a:effectLst/>
                        </a:rPr>
                        <a:t>quả</a:t>
                      </a:r>
                      <a:r>
                        <a:rPr lang="en-US" sz="2600" dirty="0">
                          <a:effectLst/>
                        </a:rPr>
                        <a:t> </a:t>
                      </a:r>
                      <a:r>
                        <a:rPr lang="en-US" sz="2600" dirty="0" err="1">
                          <a:effectLst/>
                        </a:rPr>
                        <a:t>nghiên</a:t>
                      </a:r>
                      <a:r>
                        <a:rPr lang="en-US" sz="2600" dirty="0">
                          <a:effectLst/>
                        </a:rPr>
                        <a:t> </a:t>
                      </a:r>
                      <a:r>
                        <a:rPr lang="en-US" sz="2600" dirty="0" err="1">
                          <a:effectLst/>
                        </a:rPr>
                        <a:t>cứu</a:t>
                      </a:r>
                      <a:r>
                        <a:rPr lang="en-US" sz="2600" dirty="0">
                          <a:effectLst/>
                        </a:rPr>
                        <a:t>; </a:t>
                      </a:r>
                      <a:r>
                        <a:rPr lang="en-US" sz="2600" dirty="0" err="1">
                          <a:effectLst/>
                        </a:rPr>
                        <a:t>cơ</a:t>
                      </a:r>
                      <a:r>
                        <a:rPr lang="en-US" sz="2600" dirty="0">
                          <a:effectLst/>
                        </a:rPr>
                        <a:t> </a:t>
                      </a:r>
                      <a:r>
                        <a:rPr lang="en-US" sz="2600" dirty="0" err="1">
                          <a:effectLst/>
                        </a:rPr>
                        <a:t>quan</a:t>
                      </a:r>
                      <a:r>
                        <a:rPr lang="en-US" sz="2600" dirty="0">
                          <a:effectLst/>
                        </a:rPr>
                        <a:t>/</a:t>
                      </a:r>
                      <a:r>
                        <a:rPr lang="en-US" sz="2600" dirty="0" err="1">
                          <a:effectLst/>
                        </a:rPr>
                        <a:t>tổ</a:t>
                      </a:r>
                      <a:r>
                        <a:rPr lang="en-US" sz="2600" dirty="0">
                          <a:effectLst/>
                        </a:rPr>
                        <a:t> </a:t>
                      </a:r>
                      <a:r>
                        <a:rPr lang="en-US" sz="2600" dirty="0" err="1">
                          <a:effectLst/>
                        </a:rPr>
                        <a:t>chức</a:t>
                      </a:r>
                      <a:r>
                        <a:rPr lang="en-US" sz="2600" dirty="0">
                          <a:effectLst/>
                        </a:rPr>
                        <a:t> </a:t>
                      </a:r>
                      <a:r>
                        <a:rPr lang="en-US" sz="2600" dirty="0" err="1">
                          <a:effectLst/>
                        </a:rPr>
                        <a:t>ứng</a:t>
                      </a:r>
                      <a:r>
                        <a:rPr lang="en-US" sz="2600" dirty="0">
                          <a:effectLst/>
                        </a:rPr>
                        <a:t> </a:t>
                      </a:r>
                      <a:r>
                        <a:rPr lang="en-US" sz="2600" dirty="0" err="1">
                          <a:effectLst/>
                        </a:rPr>
                        <a:t>dụng</a:t>
                      </a:r>
                      <a:r>
                        <a:rPr lang="en-US" sz="2600" dirty="0">
                          <a:effectLst/>
                        </a:rPr>
                        <a:t>; </a:t>
                      </a:r>
                      <a:r>
                        <a:rPr lang="en-US" sz="2600" dirty="0" err="1">
                          <a:effectLst/>
                        </a:rPr>
                        <a:t>luận</a:t>
                      </a:r>
                      <a:r>
                        <a:rPr lang="en-US" sz="2600" dirty="0">
                          <a:effectLst/>
                        </a:rPr>
                        <a:t> </a:t>
                      </a:r>
                      <a:r>
                        <a:rPr lang="en-US" sz="2600" dirty="0" err="1">
                          <a:effectLst/>
                        </a:rPr>
                        <a:t>giải</a:t>
                      </a:r>
                      <a:r>
                        <a:rPr lang="en-US" sz="2600" dirty="0">
                          <a:effectLst/>
                        </a:rPr>
                        <a:t> </a:t>
                      </a:r>
                      <a:r>
                        <a:rPr lang="en-US" sz="2600" dirty="0" err="1">
                          <a:effectLst/>
                        </a:rPr>
                        <a:t>nhu</a:t>
                      </a:r>
                      <a:r>
                        <a:rPr lang="en-US" sz="2600" dirty="0">
                          <a:effectLst/>
                        </a:rPr>
                        <a:t> </a:t>
                      </a:r>
                      <a:r>
                        <a:rPr lang="en-US" sz="2600" dirty="0" err="1">
                          <a:effectLst/>
                        </a:rPr>
                        <a:t>cầu</a:t>
                      </a:r>
                      <a:r>
                        <a:rPr lang="en-US" sz="2600" dirty="0">
                          <a:effectLst/>
                        </a:rPr>
                        <a:t> </a:t>
                      </a:r>
                      <a:r>
                        <a:rPr lang="en-US" sz="2600" dirty="0" err="1">
                          <a:effectLst/>
                        </a:rPr>
                        <a:t>của</a:t>
                      </a:r>
                      <a:r>
                        <a:rPr lang="en-US" sz="2600" dirty="0">
                          <a:effectLst/>
                        </a:rPr>
                        <a:t> </a:t>
                      </a:r>
                      <a:r>
                        <a:rPr lang="en-US" sz="2600" dirty="0" err="1">
                          <a:effectLst/>
                        </a:rPr>
                        <a:t>cơ</a:t>
                      </a:r>
                      <a:r>
                        <a:rPr lang="en-US" sz="2600" dirty="0">
                          <a:effectLst/>
                        </a:rPr>
                        <a:t> </a:t>
                      </a:r>
                      <a:r>
                        <a:rPr lang="en-US" sz="2600" dirty="0" err="1">
                          <a:effectLst/>
                        </a:rPr>
                        <a:t>quan</a:t>
                      </a:r>
                      <a:r>
                        <a:rPr lang="en-US" sz="2600" dirty="0">
                          <a:effectLst/>
                        </a:rPr>
                        <a:t>/ </a:t>
                      </a:r>
                      <a:r>
                        <a:rPr lang="en-US" sz="2600" dirty="0" err="1">
                          <a:effectLst/>
                        </a:rPr>
                        <a:t>tổ</a:t>
                      </a:r>
                      <a:r>
                        <a:rPr lang="en-US" sz="2600" dirty="0">
                          <a:effectLst/>
                        </a:rPr>
                        <a:t> </a:t>
                      </a:r>
                      <a:r>
                        <a:rPr lang="en-US" sz="2600" dirty="0" err="1">
                          <a:effectLst/>
                        </a:rPr>
                        <a:t>chức</a:t>
                      </a:r>
                      <a:r>
                        <a:rPr lang="en-US" sz="2600" dirty="0">
                          <a:effectLst/>
                        </a:rPr>
                        <a:t> </a:t>
                      </a:r>
                      <a:r>
                        <a:rPr lang="en-US" sz="2600" dirty="0" err="1">
                          <a:effectLst/>
                        </a:rPr>
                        <a:t>ứng</a:t>
                      </a:r>
                      <a:r>
                        <a:rPr lang="en-US" sz="2600" dirty="0">
                          <a:effectLst/>
                        </a:rPr>
                        <a:t> </a:t>
                      </a:r>
                      <a:r>
                        <a:rPr lang="en-US" sz="2600" dirty="0" err="1">
                          <a:effectLst/>
                        </a:rPr>
                        <a:t>dụng</a:t>
                      </a:r>
                      <a:r>
                        <a:rPr lang="en-US" sz="2600" dirty="0">
                          <a:effectLst/>
                        </a:rPr>
                        <a:t>; </a:t>
                      </a:r>
                      <a:r>
                        <a:rPr lang="en-US" sz="2600" dirty="0" err="1">
                          <a:effectLst/>
                        </a:rPr>
                        <a:t>tính</a:t>
                      </a:r>
                      <a:r>
                        <a:rPr lang="en-US" sz="2600" dirty="0">
                          <a:effectLst/>
                        </a:rPr>
                        <a:t> </a:t>
                      </a:r>
                      <a:r>
                        <a:rPr lang="en-US" sz="2600" dirty="0" err="1">
                          <a:effectLst/>
                        </a:rPr>
                        <a:t>khả</a:t>
                      </a:r>
                      <a:r>
                        <a:rPr lang="en-US" sz="2600" dirty="0">
                          <a:effectLst/>
                        </a:rPr>
                        <a:t> </a:t>
                      </a:r>
                      <a:r>
                        <a:rPr lang="en-US" sz="2600" dirty="0" err="1">
                          <a:effectLst/>
                        </a:rPr>
                        <a:t>thi</a:t>
                      </a:r>
                      <a:r>
                        <a:rPr lang="en-US" sz="2600" dirty="0">
                          <a:effectLst/>
                        </a:rPr>
                        <a:t> </a:t>
                      </a:r>
                      <a:r>
                        <a:rPr lang="en-US" sz="2600" dirty="0" err="1">
                          <a:effectLst/>
                        </a:rPr>
                        <a:t>của</a:t>
                      </a:r>
                      <a:r>
                        <a:rPr lang="en-US" sz="2600" dirty="0">
                          <a:effectLst/>
                        </a:rPr>
                        <a:t> </a:t>
                      </a:r>
                      <a:r>
                        <a:rPr lang="en-US" sz="2600" dirty="0" err="1">
                          <a:effectLst/>
                        </a:rPr>
                        <a:t>phư­ơng</a:t>
                      </a:r>
                      <a:r>
                        <a:rPr lang="en-US" sz="2600" dirty="0">
                          <a:effectLst/>
                        </a:rPr>
                        <a:t> </a:t>
                      </a:r>
                      <a:r>
                        <a:rPr lang="en-US" sz="2600" dirty="0" err="1">
                          <a:effectLst/>
                        </a:rPr>
                        <a:t>thức</a:t>
                      </a:r>
                      <a:r>
                        <a:rPr lang="en-US" sz="2600" dirty="0">
                          <a:effectLst/>
                        </a:rPr>
                        <a:t> </a:t>
                      </a:r>
                      <a:r>
                        <a:rPr lang="en-US" sz="2600" dirty="0" err="1">
                          <a:effectLst/>
                        </a:rPr>
                        <a:t>chuyển</a:t>
                      </a:r>
                      <a:r>
                        <a:rPr lang="en-US" sz="2600" dirty="0">
                          <a:effectLst/>
                        </a:rPr>
                        <a:t> </a:t>
                      </a:r>
                      <a:r>
                        <a:rPr lang="en-US" sz="2600" dirty="0" err="1">
                          <a:effectLst/>
                        </a:rPr>
                        <a:t>giao</a:t>
                      </a:r>
                      <a:r>
                        <a:rPr lang="en-US" sz="2600" dirty="0">
                          <a:effectLst/>
                        </a:rPr>
                        <a:t> </a:t>
                      </a:r>
                      <a:r>
                        <a:rPr lang="en-US" sz="2600" dirty="0" err="1">
                          <a:effectLst/>
                        </a:rPr>
                        <a:t>kết</a:t>
                      </a:r>
                      <a:r>
                        <a:rPr lang="en-US" sz="2600" dirty="0">
                          <a:effectLst/>
                        </a:rPr>
                        <a:t> </a:t>
                      </a:r>
                      <a:r>
                        <a:rPr lang="en-US" sz="2600" dirty="0" err="1">
                          <a:effectLst/>
                        </a:rPr>
                        <a:t>quả</a:t>
                      </a:r>
                      <a:r>
                        <a:rPr lang="en-US" sz="2600" dirty="0">
                          <a:effectLst/>
                        </a:rPr>
                        <a:t> </a:t>
                      </a:r>
                      <a:r>
                        <a:rPr lang="en-US" sz="2600" dirty="0" err="1">
                          <a:effectLst/>
                        </a:rPr>
                        <a:t>nghiên</a:t>
                      </a:r>
                      <a:r>
                        <a:rPr lang="en-US" sz="2600" dirty="0">
                          <a:effectLst/>
                        </a:rPr>
                        <a:t> </a:t>
                      </a:r>
                      <a:r>
                        <a:rPr lang="en-US" sz="2600" dirty="0" err="1">
                          <a:effectLst/>
                        </a:rPr>
                        <a:t>cứu</a:t>
                      </a:r>
                      <a:r>
                        <a:rPr lang="en-US" sz="2600" dirty="0">
                          <a:effectLst/>
                        </a:rPr>
                        <a:t>)</a:t>
                      </a:r>
                    </a:p>
                    <a:p>
                      <a:pPr marL="0" marR="0">
                        <a:lnSpc>
                          <a:spcPts val="1600"/>
                        </a:lnSpc>
                        <a:spcBef>
                          <a:spcPts val="0"/>
                        </a:spcBef>
                        <a:spcAft>
                          <a:spcPts val="300"/>
                        </a:spcAft>
                      </a:pPr>
                      <a:r>
                        <a:rPr lang="en-US" sz="2600" dirty="0" smtClean="0">
                          <a:effectLst/>
                        </a:rPr>
                        <a:t>.................................................................................................................................................................</a:t>
                      </a:r>
                      <a:endParaRPr lang="en-US" sz="2600" dirty="0">
                        <a:effectLst/>
                        <a:latin typeface="Times New Roman" panose="02020603050405020304" pitchFamily="18" charset="0"/>
                        <a:ea typeface="Times New Roman" panose="02020603050405020304" pitchFamily="18" charset="0"/>
                      </a:endParaRPr>
                    </a:p>
                  </a:txBody>
                  <a:tcPr marL="67472" marR="67472" marT="0" marB="0"/>
                </a:tc>
                <a:tc hMerge="1">
                  <a:txBody>
                    <a:bodyPr/>
                    <a:lstStyle/>
                    <a:p>
                      <a:endParaRPr lang="en-US"/>
                    </a:p>
                  </a:txBody>
                  <a:tcPr/>
                </a:tc>
                <a:extLst>
                  <a:ext uri="{0D108BD9-81ED-4DB2-BD59-A6C34878D82A}">
                    <a16:rowId xmlns:a16="http://schemas.microsoft.com/office/drawing/2014/main" val="2437959736"/>
                  </a:ext>
                </a:extLst>
              </a:tr>
            </a:tbl>
          </a:graphicData>
        </a:graphic>
      </p:graphicFrame>
    </p:spTree>
    <p:extLst>
      <p:ext uri="{BB962C8B-B14F-4D97-AF65-F5344CB8AC3E}">
        <p14:creationId xmlns:p14="http://schemas.microsoft.com/office/powerpoint/2010/main" val="3062335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698" y="2310303"/>
            <a:ext cx="10515600" cy="1325563"/>
          </a:xfrm>
        </p:spPr>
        <p:txBody>
          <a:bodyPr/>
          <a:lstStyle/>
          <a:p>
            <a:pPr algn="ctr"/>
            <a:r>
              <a:rPr lang="en-US" b="1" dirty="0" smtClean="0"/>
              <a:t>ĐỀ XUẤT NGHIÊN CỨU</a:t>
            </a:r>
            <a:endParaRPr lang="en-US" b="1" dirty="0"/>
          </a:p>
        </p:txBody>
      </p:sp>
    </p:spTree>
    <p:extLst>
      <p:ext uri="{BB962C8B-B14F-4D97-AF65-F5344CB8AC3E}">
        <p14:creationId xmlns:p14="http://schemas.microsoft.com/office/powerpoint/2010/main" val="76592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99635851"/>
              </p:ext>
            </p:extLst>
          </p:nvPr>
        </p:nvGraphicFramePr>
        <p:xfrm>
          <a:off x="274320" y="1299914"/>
          <a:ext cx="11546378" cy="4930140"/>
        </p:xfrm>
        <a:graphic>
          <a:graphicData uri="http://schemas.openxmlformats.org/drawingml/2006/table">
            <a:tbl>
              <a:tblPr>
                <a:tableStyleId>{5C22544A-7EE6-4342-B048-85BDC9FD1C3A}</a:tableStyleId>
              </a:tblPr>
              <a:tblGrid>
                <a:gridCol w="1380546">
                  <a:extLst>
                    <a:ext uri="{9D8B030D-6E8A-4147-A177-3AD203B41FA5}">
                      <a16:colId xmlns:a16="http://schemas.microsoft.com/office/drawing/2014/main" val="4264515645"/>
                    </a:ext>
                  </a:extLst>
                </a:gridCol>
                <a:gridCol w="3417823">
                  <a:extLst>
                    <a:ext uri="{9D8B030D-6E8A-4147-A177-3AD203B41FA5}">
                      <a16:colId xmlns:a16="http://schemas.microsoft.com/office/drawing/2014/main" val="508382341"/>
                    </a:ext>
                  </a:extLst>
                </a:gridCol>
                <a:gridCol w="1073276">
                  <a:extLst>
                    <a:ext uri="{9D8B030D-6E8A-4147-A177-3AD203B41FA5}">
                      <a16:colId xmlns:a16="http://schemas.microsoft.com/office/drawing/2014/main" val="2563758667"/>
                    </a:ext>
                  </a:extLst>
                </a:gridCol>
                <a:gridCol w="1380546">
                  <a:extLst>
                    <a:ext uri="{9D8B030D-6E8A-4147-A177-3AD203B41FA5}">
                      <a16:colId xmlns:a16="http://schemas.microsoft.com/office/drawing/2014/main" val="4246608973"/>
                    </a:ext>
                  </a:extLst>
                </a:gridCol>
                <a:gridCol w="1226910">
                  <a:extLst>
                    <a:ext uri="{9D8B030D-6E8A-4147-A177-3AD203B41FA5}">
                      <a16:colId xmlns:a16="http://schemas.microsoft.com/office/drawing/2014/main" val="2342399061"/>
                    </a:ext>
                  </a:extLst>
                </a:gridCol>
                <a:gridCol w="1226910">
                  <a:extLst>
                    <a:ext uri="{9D8B030D-6E8A-4147-A177-3AD203B41FA5}">
                      <a16:colId xmlns:a16="http://schemas.microsoft.com/office/drawing/2014/main" val="1278506926"/>
                    </a:ext>
                  </a:extLst>
                </a:gridCol>
                <a:gridCol w="920725">
                  <a:extLst>
                    <a:ext uri="{9D8B030D-6E8A-4147-A177-3AD203B41FA5}">
                      <a16:colId xmlns:a16="http://schemas.microsoft.com/office/drawing/2014/main" val="934310927"/>
                    </a:ext>
                  </a:extLst>
                </a:gridCol>
                <a:gridCol w="919642">
                  <a:extLst>
                    <a:ext uri="{9D8B030D-6E8A-4147-A177-3AD203B41FA5}">
                      <a16:colId xmlns:a16="http://schemas.microsoft.com/office/drawing/2014/main" val="2149967188"/>
                    </a:ext>
                  </a:extLst>
                </a:gridCol>
              </a:tblGrid>
              <a:tr h="170455">
                <a:tc>
                  <a:txBody>
                    <a:bodyPr/>
                    <a:lstStyle/>
                    <a:p>
                      <a:pPr marL="0" marR="0" algn="ctr">
                        <a:spcBef>
                          <a:spcPts val="300"/>
                        </a:spcBef>
                        <a:spcAft>
                          <a:spcPts val="300"/>
                        </a:spcAft>
                      </a:pPr>
                      <a:r>
                        <a:rPr lang="en-US" sz="1800" b="1" dirty="0">
                          <a:effectLst/>
                        </a:rPr>
                        <a:t>26</a:t>
                      </a:r>
                      <a:endParaRPr lang="en-US" sz="1200" b="1" dirty="0">
                        <a:effectLst/>
                        <a:latin typeface="Times New Roman" panose="02020603050405020304" pitchFamily="18" charset="0"/>
                        <a:ea typeface="Times New Roman" panose="02020603050405020304" pitchFamily="18" charset="0"/>
                      </a:endParaRPr>
                    </a:p>
                  </a:txBody>
                  <a:tcPr marL="68580" marR="68580" marT="0" marB="0"/>
                </a:tc>
                <a:tc gridSpan="7">
                  <a:txBody>
                    <a:bodyPr/>
                    <a:lstStyle/>
                    <a:p>
                      <a:pPr marL="0" marR="0">
                        <a:spcBef>
                          <a:spcPts val="300"/>
                        </a:spcBef>
                        <a:spcAft>
                          <a:spcPts val="300"/>
                        </a:spcAft>
                      </a:pPr>
                      <a:r>
                        <a:rPr lang="en-US" sz="1800" b="1" dirty="0" err="1">
                          <a:effectLst/>
                        </a:rPr>
                        <a:t>Kinh</a:t>
                      </a:r>
                      <a:r>
                        <a:rPr lang="en-US" sz="1800" b="1" dirty="0">
                          <a:effectLst/>
                        </a:rPr>
                        <a:t> </a:t>
                      </a:r>
                      <a:r>
                        <a:rPr lang="en-US" sz="1800" b="1" dirty="0" err="1">
                          <a:effectLst/>
                        </a:rPr>
                        <a:t>phí</a:t>
                      </a:r>
                      <a:r>
                        <a:rPr lang="en-US" sz="1800" b="1" dirty="0">
                          <a:effectLst/>
                        </a:rPr>
                        <a:t> </a:t>
                      </a:r>
                      <a:r>
                        <a:rPr lang="en-US" sz="1800" b="1" dirty="0" err="1">
                          <a:effectLst/>
                        </a:rPr>
                        <a:t>thực</a:t>
                      </a:r>
                      <a:r>
                        <a:rPr lang="en-US" sz="1800" b="1" dirty="0">
                          <a:effectLst/>
                        </a:rPr>
                        <a:t> </a:t>
                      </a:r>
                      <a:r>
                        <a:rPr lang="en-US" sz="1800" b="1" dirty="0" err="1">
                          <a:effectLst/>
                        </a:rPr>
                        <a:t>hiện</a:t>
                      </a:r>
                      <a:r>
                        <a:rPr lang="en-US" sz="1800" b="1" dirty="0">
                          <a:effectLst/>
                        </a:rPr>
                        <a:t> </a:t>
                      </a:r>
                      <a:r>
                        <a:rPr lang="en-US" sz="1800" b="1" dirty="0" err="1">
                          <a:effectLst/>
                        </a:rPr>
                        <a:t>đề</a:t>
                      </a:r>
                      <a:r>
                        <a:rPr lang="en-US" sz="1800" b="1" dirty="0">
                          <a:effectLst/>
                        </a:rPr>
                        <a:t> </a:t>
                      </a:r>
                      <a:r>
                        <a:rPr lang="en-US" sz="1800" b="1" dirty="0" err="1">
                          <a:effectLst/>
                        </a:rPr>
                        <a:t>tài</a:t>
                      </a:r>
                      <a:r>
                        <a:rPr lang="en-US" sz="1800" b="1" dirty="0">
                          <a:effectLst/>
                        </a:rPr>
                        <a:t> </a:t>
                      </a:r>
                      <a:r>
                        <a:rPr lang="en-US" sz="1800" b="1" dirty="0" err="1">
                          <a:effectLst/>
                        </a:rPr>
                        <a:t>phân</a:t>
                      </a:r>
                      <a:r>
                        <a:rPr lang="en-US" sz="1800" b="1" dirty="0">
                          <a:effectLst/>
                        </a:rPr>
                        <a:t> </a:t>
                      </a:r>
                      <a:r>
                        <a:rPr lang="en-US" sz="1800" b="1" dirty="0" err="1">
                          <a:effectLst/>
                        </a:rPr>
                        <a:t>theo</a:t>
                      </a:r>
                      <a:r>
                        <a:rPr lang="en-US" sz="1800" b="1" dirty="0">
                          <a:effectLst/>
                        </a:rPr>
                        <a:t> </a:t>
                      </a:r>
                      <a:r>
                        <a:rPr lang="en-US" sz="1800" b="1" dirty="0" err="1">
                          <a:effectLst/>
                        </a:rPr>
                        <a:t>các</a:t>
                      </a:r>
                      <a:r>
                        <a:rPr lang="en-US" sz="1800" b="1" dirty="0">
                          <a:effectLst/>
                        </a:rPr>
                        <a:t> </a:t>
                      </a:r>
                      <a:r>
                        <a:rPr lang="en-US" sz="1800" b="1" dirty="0" err="1">
                          <a:effectLst/>
                        </a:rPr>
                        <a:t>khoản</a:t>
                      </a:r>
                      <a:r>
                        <a:rPr lang="en-US" sz="1800" b="1" dirty="0">
                          <a:effectLst/>
                        </a:rPr>
                        <a:t> chi</a:t>
                      </a:r>
                      <a:endParaRPr lang="en-US" sz="1200" b="1"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78957684"/>
                  </a:ext>
                </a:extLst>
              </a:tr>
              <a:tr h="170455">
                <a:tc rowSpan="2">
                  <a:txBody>
                    <a:bodyPr/>
                    <a:lstStyle/>
                    <a:p>
                      <a:pPr marL="0" marR="0" algn="ctr">
                        <a:spcBef>
                          <a:spcPts val="0"/>
                        </a:spcBef>
                        <a:spcAft>
                          <a:spcPts val="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a:spcBef>
                          <a:spcPts val="0"/>
                        </a:spcBef>
                        <a:spcAft>
                          <a:spcPts val="0"/>
                        </a:spcAft>
                      </a:pPr>
                      <a:r>
                        <a:rPr lang="en-US" sz="1800" dirty="0" err="1">
                          <a:effectLst/>
                        </a:rPr>
                        <a:t>Nguồn</a:t>
                      </a:r>
                      <a:r>
                        <a:rPr lang="en-US" sz="1800" dirty="0">
                          <a:effectLst/>
                        </a:rPr>
                        <a:t> </a:t>
                      </a:r>
                      <a:r>
                        <a:rPr lang="en-US" sz="1800" dirty="0" err="1">
                          <a:effectLst/>
                        </a:rPr>
                        <a:t>kinh</a:t>
                      </a:r>
                      <a:r>
                        <a:rPr lang="en-US" sz="1800" dirty="0">
                          <a:effectLst/>
                        </a:rPr>
                        <a:t> </a:t>
                      </a:r>
                      <a:r>
                        <a:rPr lang="en-US" sz="1800" dirty="0" err="1">
                          <a:effectLst/>
                        </a:rPr>
                        <a:t>phí</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a:spcBef>
                          <a:spcPts val="0"/>
                        </a:spcBef>
                        <a:spcAft>
                          <a:spcPts val="0"/>
                        </a:spcAft>
                      </a:pPr>
                      <a:r>
                        <a:rPr lang="en-US" sz="1800">
                          <a:effectLst/>
                        </a:rPr>
                        <a:t>Tổng số</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gridSpan="5">
                  <a:txBody>
                    <a:bodyPr/>
                    <a:lstStyle/>
                    <a:p>
                      <a:pPr marL="0" marR="0" algn="ctr">
                        <a:spcBef>
                          <a:spcPts val="0"/>
                        </a:spcBef>
                        <a:spcAft>
                          <a:spcPts val="0"/>
                        </a:spcAft>
                      </a:pPr>
                      <a:r>
                        <a:rPr lang="en-US" sz="1800">
                          <a:effectLst/>
                        </a:rPr>
                        <a:t>Trong đó</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8210931"/>
                  </a:ext>
                </a:extLst>
              </a:tr>
              <a:tr h="100853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800">
                          <a:effectLst/>
                        </a:rPr>
                        <a:t>Trả công lao động  trực tiếp + chuyên gia </a:t>
                      </a:r>
                      <a:r>
                        <a:rPr lang="en-US" sz="1600">
                          <a:effectLst/>
                        </a:rPr>
                        <a:t>(nếu có)</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err="1">
                          <a:effectLst/>
                        </a:rPr>
                        <a:t>Nguyên</a:t>
                      </a:r>
                      <a:r>
                        <a:rPr lang="en-US" sz="1800" dirty="0">
                          <a:effectLst/>
                        </a:rPr>
                        <a:t>, </a:t>
                      </a:r>
                      <a:r>
                        <a:rPr lang="en-US" sz="1800" dirty="0" err="1">
                          <a:effectLst/>
                        </a:rPr>
                        <a:t>vật</a:t>
                      </a:r>
                      <a:r>
                        <a:rPr lang="en-US" sz="1800" dirty="0">
                          <a:effectLst/>
                        </a:rPr>
                        <a:t> </a:t>
                      </a:r>
                      <a:r>
                        <a:rPr lang="en-US" sz="1800" dirty="0" err="1">
                          <a:effectLst/>
                        </a:rPr>
                        <a:t>liệu</a:t>
                      </a:r>
                      <a:r>
                        <a:rPr lang="en-US" sz="1800" dirty="0">
                          <a:effectLst/>
                        </a:rPr>
                        <a:t>, </a:t>
                      </a:r>
                      <a:r>
                        <a:rPr lang="en-US" sz="1800" dirty="0" err="1">
                          <a:effectLst/>
                        </a:rPr>
                        <a:t>năng</a:t>
                      </a:r>
                      <a:r>
                        <a:rPr lang="en-US" sz="1800" dirty="0">
                          <a:effectLst/>
                        </a:rPr>
                        <a:t> </a:t>
                      </a:r>
                      <a:r>
                        <a:rPr lang="en-US" sz="1800" dirty="0" err="1">
                          <a:effectLst/>
                        </a:rPr>
                        <a:t>lượng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s-MX" sz="1800">
                          <a:effectLst/>
                        </a:rPr>
                        <a:t>Thiết bị, máy móc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s-MX" sz="1800">
                          <a:effectLst/>
                        </a:rPr>
                        <a:t>Xây dựng, sửa chữa nhỏ</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a:effectLst/>
                        </a:rPr>
                        <a:t>Chi khác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28336363"/>
                  </a:ext>
                </a:extLst>
              </a:tr>
              <a:tr h="170455">
                <a:tc>
                  <a:txBody>
                    <a:bodyPr/>
                    <a:lstStyle/>
                    <a:p>
                      <a:pPr marL="0" marR="0" algn="ctr">
                        <a:spcBef>
                          <a:spcPts val="300"/>
                        </a:spcBef>
                        <a:spcAft>
                          <a:spcPts val="300"/>
                        </a:spcAft>
                      </a:pPr>
                      <a:r>
                        <a:rPr lang="en-US" sz="18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6</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8</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52342966"/>
                  </a:ext>
                </a:extLst>
              </a:tr>
              <a:tr h="170455">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Tổng kinh phí</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71423419"/>
                  </a:ext>
                </a:extLst>
              </a:tr>
              <a:tr h="170455">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a:effectLst/>
                        </a:rPr>
                        <a:t>Trong đó:</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12851789"/>
                  </a:ext>
                </a:extLst>
              </a:tr>
              <a:tr h="2059673">
                <a:tc>
                  <a:txBody>
                    <a:bodyPr/>
                    <a:lstStyle/>
                    <a:p>
                      <a:pPr marL="0" marR="0" algn="ctr">
                        <a:spcBef>
                          <a:spcPts val="300"/>
                        </a:spcBef>
                        <a:spcAft>
                          <a:spcPts val="300"/>
                        </a:spcAft>
                      </a:pPr>
                      <a:r>
                        <a:rPr lang="en-US" sz="18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1800" dirty="0" err="1">
                          <a:effectLst/>
                        </a:rPr>
                        <a:t>Ngân</a:t>
                      </a:r>
                      <a:r>
                        <a:rPr lang="en-US" sz="1800" dirty="0">
                          <a:effectLst/>
                        </a:rPr>
                        <a:t> </a:t>
                      </a:r>
                      <a:r>
                        <a:rPr lang="en-US" sz="1800" dirty="0" err="1">
                          <a:effectLst/>
                        </a:rPr>
                        <a:t>sách</a:t>
                      </a:r>
                      <a:r>
                        <a:rPr lang="en-US" sz="1800" dirty="0">
                          <a:effectLst/>
                        </a:rPr>
                        <a:t> </a:t>
                      </a:r>
                      <a:r>
                        <a:rPr lang="en-US" sz="1800" dirty="0" err="1">
                          <a:effectLst/>
                        </a:rPr>
                        <a:t>nhà</a:t>
                      </a:r>
                      <a:r>
                        <a:rPr lang="en-US" sz="1800" dirty="0">
                          <a:effectLst/>
                        </a:rPr>
                        <a:t> </a:t>
                      </a:r>
                      <a:r>
                        <a:rPr lang="en-US" sz="1800" dirty="0" err="1">
                          <a:effectLst/>
                        </a:rPr>
                        <a:t>nước</a:t>
                      </a:r>
                      <a:r>
                        <a:rPr lang="en-US" sz="1800" dirty="0">
                          <a:effectLst/>
                        </a:rPr>
                        <a:t>:</a:t>
                      </a:r>
                      <a:endParaRPr lang="en-US" sz="1200" dirty="0">
                        <a:effectLst/>
                      </a:endParaRPr>
                    </a:p>
                    <a:p>
                      <a:pPr marL="0" marR="0">
                        <a:spcBef>
                          <a:spcPts val="300"/>
                        </a:spcBef>
                        <a:spcAft>
                          <a:spcPts val="300"/>
                        </a:spcAft>
                      </a:pPr>
                      <a:r>
                        <a:rPr lang="en-US" sz="1800" dirty="0">
                          <a:effectLst/>
                        </a:rPr>
                        <a:t>a. </a:t>
                      </a:r>
                      <a:r>
                        <a:rPr lang="en-US" sz="1800" dirty="0" err="1">
                          <a:effectLst/>
                        </a:rPr>
                        <a:t>Kinh</a:t>
                      </a:r>
                      <a:r>
                        <a:rPr lang="en-US" sz="1800" dirty="0">
                          <a:effectLst/>
                        </a:rPr>
                        <a:t> </a:t>
                      </a:r>
                      <a:r>
                        <a:rPr lang="en-US" sz="1800" dirty="0" err="1">
                          <a:effectLst/>
                        </a:rPr>
                        <a:t>phí</a:t>
                      </a:r>
                      <a:r>
                        <a:rPr lang="en-US" sz="1800" dirty="0">
                          <a:effectLst/>
                        </a:rPr>
                        <a:t> </a:t>
                      </a:r>
                      <a:r>
                        <a:rPr lang="en-US" sz="1800" dirty="0" err="1">
                          <a:effectLst/>
                        </a:rPr>
                        <a:t>khoán</a:t>
                      </a:r>
                      <a:r>
                        <a:rPr lang="en-US" sz="1800" dirty="0">
                          <a:effectLst/>
                        </a:rPr>
                        <a:t> chi: </a:t>
                      </a:r>
                      <a:endParaRPr lang="en-US" sz="1200" dirty="0">
                        <a:effectLst/>
                      </a:endParaRPr>
                    </a:p>
                    <a:p>
                      <a:pPr marL="0" marR="0">
                        <a:spcBef>
                          <a:spcPts val="0"/>
                        </a:spcBef>
                        <a:spcAft>
                          <a:spcPts val="300"/>
                        </a:spcAft>
                      </a:pPr>
                      <a:r>
                        <a:rPr lang="en-US" sz="1800" dirty="0">
                          <a:effectLst/>
                        </a:rPr>
                        <a:t>- </a:t>
                      </a:r>
                      <a:r>
                        <a:rPr lang="en-US" sz="1800" dirty="0" err="1">
                          <a:effectLst/>
                        </a:rPr>
                        <a:t>Năm</a:t>
                      </a:r>
                      <a:r>
                        <a:rPr lang="en-US" sz="1800" dirty="0">
                          <a:effectLst/>
                        </a:rPr>
                        <a:t> </a:t>
                      </a:r>
                      <a:r>
                        <a:rPr lang="en-US" sz="1800" dirty="0" err="1">
                          <a:effectLst/>
                        </a:rPr>
                        <a:t>thứ</a:t>
                      </a:r>
                      <a:r>
                        <a:rPr lang="en-US" sz="1800" dirty="0">
                          <a:effectLst/>
                        </a:rPr>
                        <a:t> </a:t>
                      </a:r>
                      <a:r>
                        <a:rPr lang="en-US" sz="1800" dirty="0" err="1">
                          <a:effectLst/>
                        </a:rPr>
                        <a:t>nhất</a:t>
                      </a:r>
                      <a:r>
                        <a:rPr lang="en-US" sz="1800" dirty="0">
                          <a:effectLst/>
                        </a:rPr>
                        <a:t>:</a:t>
                      </a:r>
                      <a:endParaRPr lang="en-US" sz="1200" dirty="0">
                        <a:effectLst/>
                      </a:endParaRPr>
                    </a:p>
                    <a:p>
                      <a:pPr marL="171450" marR="0" indent="-171450">
                        <a:spcBef>
                          <a:spcPts val="0"/>
                        </a:spcBef>
                        <a:spcAft>
                          <a:spcPts val="300"/>
                        </a:spcAft>
                        <a:buFontTx/>
                        <a:buChar char="-"/>
                      </a:pPr>
                      <a:r>
                        <a:rPr lang="en-US" sz="1800" dirty="0" err="1" smtClean="0">
                          <a:effectLst/>
                        </a:rPr>
                        <a:t>Năm</a:t>
                      </a:r>
                      <a:r>
                        <a:rPr lang="en-US" sz="1800" dirty="0" smtClean="0">
                          <a:effectLst/>
                        </a:rPr>
                        <a:t> </a:t>
                      </a:r>
                      <a:r>
                        <a:rPr lang="en-US" sz="1800" dirty="0" err="1">
                          <a:effectLst/>
                        </a:rPr>
                        <a:t>thứ</a:t>
                      </a:r>
                      <a:r>
                        <a:rPr lang="en-US" sz="1800" dirty="0">
                          <a:effectLst/>
                        </a:rPr>
                        <a:t> </a:t>
                      </a:r>
                      <a:r>
                        <a:rPr lang="en-US" sz="1800" dirty="0" err="1" smtClean="0">
                          <a:effectLst/>
                        </a:rPr>
                        <a:t>hai</a:t>
                      </a:r>
                      <a:r>
                        <a:rPr lang="en-US" sz="1800" dirty="0" smtClean="0">
                          <a:effectLst/>
                        </a:rPr>
                        <a:t>:</a:t>
                      </a:r>
                      <a:endParaRPr lang="en-US" sz="1200" dirty="0" smtClean="0">
                        <a:effectLst/>
                      </a:endParaRPr>
                    </a:p>
                    <a:p>
                      <a:pPr marL="0" marR="0" indent="0">
                        <a:spcBef>
                          <a:spcPts val="0"/>
                        </a:spcBef>
                        <a:spcAft>
                          <a:spcPts val="300"/>
                        </a:spcAft>
                        <a:buFontTx/>
                        <a:buNone/>
                      </a:pPr>
                      <a:r>
                        <a:rPr lang="en-US" sz="1800" dirty="0" smtClean="0">
                          <a:effectLst/>
                        </a:rPr>
                        <a:t>b</a:t>
                      </a:r>
                      <a:r>
                        <a:rPr lang="en-US" sz="1800" dirty="0">
                          <a:effectLst/>
                        </a:rPr>
                        <a:t>. </a:t>
                      </a:r>
                      <a:r>
                        <a:rPr lang="en-US" sz="1800" dirty="0" err="1">
                          <a:effectLst/>
                        </a:rPr>
                        <a:t>Kinh</a:t>
                      </a:r>
                      <a:r>
                        <a:rPr lang="en-US" sz="1800" dirty="0">
                          <a:effectLst/>
                        </a:rPr>
                        <a:t> </a:t>
                      </a:r>
                      <a:r>
                        <a:rPr lang="en-US" sz="1800" dirty="0" err="1">
                          <a:effectLst/>
                        </a:rPr>
                        <a:t>phí</a:t>
                      </a:r>
                      <a:r>
                        <a:rPr lang="en-US" sz="1800" dirty="0">
                          <a:effectLst/>
                        </a:rPr>
                        <a:t> </a:t>
                      </a:r>
                      <a:r>
                        <a:rPr lang="en-US" sz="1800" dirty="0" err="1">
                          <a:effectLst/>
                        </a:rPr>
                        <a:t>không</a:t>
                      </a:r>
                      <a:r>
                        <a:rPr lang="en-US" sz="1800" dirty="0">
                          <a:effectLst/>
                        </a:rPr>
                        <a:t> </a:t>
                      </a:r>
                      <a:r>
                        <a:rPr lang="en-US" sz="1800" dirty="0" err="1">
                          <a:effectLst/>
                        </a:rPr>
                        <a:t>khoán</a:t>
                      </a:r>
                      <a:r>
                        <a:rPr lang="en-US" sz="1800" dirty="0">
                          <a:effectLst/>
                        </a:rPr>
                        <a:t> chi: </a:t>
                      </a:r>
                      <a:endParaRPr lang="en-US" sz="1200" dirty="0">
                        <a:effectLst/>
                      </a:endParaRPr>
                    </a:p>
                    <a:p>
                      <a:pPr marL="0" marR="0">
                        <a:spcBef>
                          <a:spcPts val="0"/>
                        </a:spcBef>
                        <a:spcAft>
                          <a:spcPts val="300"/>
                        </a:spcAft>
                      </a:pPr>
                      <a:r>
                        <a:rPr lang="en-US" sz="1800" dirty="0">
                          <a:effectLst/>
                        </a:rPr>
                        <a:t>- </a:t>
                      </a:r>
                      <a:r>
                        <a:rPr lang="en-US" sz="1800" dirty="0" err="1">
                          <a:effectLst/>
                        </a:rPr>
                        <a:t>Năm</a:t>
                      </a:r>
                      <a:r>
                        <a:rPr lang="en-US" sz="1800" dirty="0">
                          <a:effectLst/>
                        </a:rPr>
                        <a:t> </a:t>
                      </a:r>
                      <a:r>
                        <a:rPr lang="en-US" sz="1800" dirty="0" err="1">
                          <a:effectLst/>
                        </a:rPr>
                        <a:t>thứ</a:t>
                      </a:r>
                      <a:r>
                        <a:rPr lang="en-US" sz="1800" dirty="0">
                          <a:effectLst/>
                        </a:rPr>
                        <a:t> </a:t>
                      </a:r>
                      <a:r>
                        <a:rPr lang="en-US" sz="1800" dirty="0" err="1">
                          <a:effectLst/>
                        </a:rPr>
                        <a:t>nhất</a:t>
                      </a:r>
                      <a:r>
                        <a:rPr lang="en-US" sz="1800" dirty="0">
                          <a:effectLst/>
                        </a:rPr>
                        <a:t>:</a:t>
                      </a:r>
                      <a:endParaRPr lang="en-US" sz="1200" dirty="0">
                        <a:effectLst/>
                      </a:endParaRPr>
                    </a:p>
                    <a:p>
                      <a:pPr marL="0" marR="0">
                        <a:spcBef>
                          <a:spcPts val="0"/>
                        </a:spcBef>
                        <a:spcAft>
                          <a:spcPts val="300"/>
                        </a:spcAft>
                      </a:pPr>
                      <a:r>
                        <a:rPr lang="en-US" sz="1800" dirty="0">
                          <a:effectLst/>
                        </a:rPr>
                        <a:t>- </a:t>
                      </a:r>
                      <a:r>
                        <a:rPr lang="en-US" sz="1800" dirty="0" err="1">
                          <a:effectLst/>
                        </a:rPr>
                        <a:t>Năm</a:t>
                      </a:r>
                      <a:r>
                        <a:rPr lang="en-US" sz="1800" dirty="0">
                          <a:effectLst/>
                        </a:rPr>
                        <a:t> </a:t>
                      </a:r>
                      <a:r>
                        <a:rPr lang="en-US" sz="1800" dirty="0" err="1">
                          <a:effectLst/>
                        </a:rPr>
                        <a:t>thứ</a:t>
                      </a:r>
                      <a:r>
                        <a:rPr lang="en-US" sz="1800" dirty="0">
                          <a:effectLst/>
                        </a:rPr>
                        <a:t> </a:t>
                      </a:r>
                      <a:r>
                        <a:rPr lang="en-US" sz="1800" dirty="0" err="1">
                          <a:effectLst/>
                        </a:rPr>
                        <a:t>hai</a:t>
                      </a:r>
                      <a:r>
                        <a:rPr lang="en-US" sz="1800" dirty="0" smtClean="0">
                          <a:effectLst/>
                        </a:rPr>
                        <a:t>:</a:t>
                      </a:r>
                      <a:endParaRPr lang="en-US" sz="1200" dirty="0">
                        <a:effectLst/>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18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54035333"/>
                  </a:ext>
                </a:extLst>
              </a:tr>
            </a:tbl>
          </a:graphicData>
        </a:graphic>
      </p:graphicFrame>
      <p:sp>
        <p:nvSpPr>
          <p:cNvPr id="6" name="Rectangle 5"/>
          <p:cNvSpPr/>
          <p:nvPr/>
        </p:nvSpPr>
        <p:spPr>
          <a:xfrm>
            <a:off x="454429" y="376581"/>
            <a:ext cx="11141826" cy="646331"/>
          </a:xfrm>
          <a:prstGeom prst="rect">
            <a:avLst/>
          </a:prstGeom>
        </p:spPr>
        <p:txBody>
          <a:bodyPr wrap="square">
            <a:spAutoFit/>
          </a:bodyPr>
          <a:lstStyle/>
          <a:p>
            <a:pPr lvl="0" eaLnBrk="0" fontAlgn="base" hangingPunct="0">
              <a:spcBef>
                <a:spcPct val="0"/>
              </a:spcBef>
              <a:spcAft>
                <a:spcPct val="0"/>
              </a:spcAft>
            </a:pPr>
            <a:r>
              <a:rPr lang="en-US" altLang="en-US" b="1" dirty="0">
                <a:latin typeface="Arial" panose="020B0604020202020204" pitchFamily="34" charset="0"/>
                <a:ea typeface="Times New Roman" panose="02020603050405020304" pitchFamily="18" charset="0"/>
              </a:rPr>
              <a:t>IV. NHU CẦU KINH PHÍ THỰC HIỆN ĐỀ TÀI VÀ NGUỒN KINH PHÍ </a:t>
            </a:r>
            <a:br>
              <a:rPr lang="en-US" altLang="en-US" b="1" dirty="0">
                <a:latin typeface="Arial" panose="020B0604020202020204" pitchFamily="34" charset="0"/>
                <a:ea typeface="Times New Roman" panose="02020603050405020304" pitchFamily="18" charset="0"/>
              </a:rPr>
            </a:br>
            <a:r>
              <a:rPr lang="en-US" altLang="en-US" dirty="0">
                <a:latin typeface="Arial" panose="020B0604020202020204" pitchFamily="34" charset="0"/>
                <a:ea typeface="Times New Roman" panose="02020603050405020304" pitchFamily="18" charset="0"/>
              </a:rPr>
              <a:t>(</a:t>
            </a:r>
            <a:r>
              <a:rPr lang="en-US" altLang="en-US" dirty="0" err="1">
                <a:latin typeface="Arial" panose="020B0604020202020204" pitchFamily="34" charset="0"/>
                <a:ea typeface="Times New Roman" panose="02020603050405020304" pitchFamily="18" charset="0"/>
              </a:rPr>
              <a:t>Giải</a:t>
            </a:r>
            <a:r>
              <a:rPr lang="en-US" altLang="en-US" dirty="0">
                <a:latin typeface="Arial" panose="020B0604020202020204" pitchFamily="34" charset="0"/>
                <a:ea typeface="Times New Roman" panose="02020603050405020304" pitchFamily="18" charset="0"/>
              </a:rPr>
              <a:t> </a:t>
            </a:r>
            <a:r>
              <a:rPr lang="en-US" altLang="en-US" dirty="0" err="1">
                <a:latin typeface="Arial" panose="020B0604020202020204" pitchFamily="34" charset="0"/>
                <a:ea typeface="Times New Roman" panose="02020603050405020304" pitchFamily="18" charset="0"/>
              </a:rPr>
              <a:t>trình</a:t>
            </a:r>
            <a:r>
              <a:rPr lang="en-US" altLang="en-US" dirty="0">
                <a:latin typeface="Arial" panose="020B0604020202020204" pitchFamily="34" charset="0"/>
                <a:ea typeface="Times New Roman" panose="02020603050405020304" pitchFamily="18" charset="0"/>
              </a:rPr>
              <a:t> chi </a:t>
            </a:r>
            <a:r>
              <a:rPr lang="en-US" altLang="en-US" dirty="0" err="1">
                <a:latin typeface="Arial" panose="020B0604020202020204" pitchFamily="34" charset="0"/>
                <a:ea typeface="Times New Roman" panose="02020603050405020304" pitchFamily="18" charset="0"/>
              </a:rPr>
              <a:t>tiết</a:t>
            </a:r>
            <a:r>
              <a:rPr lang="en-US" altLang="en-US" dirty="0">
                <a:latin typeface="Arial" panose="020B0604020202020204" pitchFamily="34" charset="0"/>
                <a:ea typeface="Times New Roman" panose="02020603050405020304" pitchFamily="18" charset="0"/>
              </a:rPr>
              <a:t> </a:t>
            </a:r>
            <a:r>
              <a:rPr lang="en-US" altLang="en-US" dirty="0" err="1">
                <a:latin typeface="Arial" panose="020B0604020202020204" pitchFamily="34" charset="0"/>
                <a:ea typeface="Times New Roman" panose="02020603050405020304" pitchFamily="18" charset="0"/>
              </a:rPr>
              <a:t>trong</a:t>
            </a:r>
            <a:r>
              <a:rPr lang="en-US" altLang="en-US" dirty="0">
                <a:latin typeface="Arial" panose="020B0604020202020204" pitchFamily="34" charset="0"/>
                <a:ea typeface="Times New Roman" panose="02020603050405020304" pitchFamily="18" charset="0"/>
              </a:rPr>
              <a:t> </a:t>
            </a:r>
            <a:r>
              <a:rPr lang="en-US" altLang="en-US" dirty="0" err="1">
                <a:latin typeface="Arial" panose="020B0604020202020204" pitchFamily="34" charset="0"/>
                <a:ea typeface="Times New Roman" panose="02020603050405020304" pitchFamily="18" charset="0"/>
              </a:rPr>
              <a:t>phụ</a:t>
            </a:r>
            <a:r>
              <a:rPr lang="en-US" altLang="en-US" dirty="0">
                <a:latin typeface="Arial" panose="020B0604020202020204" pitchFamily="34" charset="0"/>
                <a:ea typeface="Times New Roman" panose="02020603050405020304" pitchFamily="18" charset="0"/>
              </a:rPr>
              <a:t> </a:t>
            </a:r>
            <a:r>
              <a:rPr lang="en-US" altLang="en-US" dirty="0" err="1">
                <a:latin typeface="Arial" panose="020B0604020202020204" pitchFamily="34" charset="0"/>
                <a:ea typeface="Times New Roman" panose="02020603050405020304" pitchFamily="18" charset="0"/>
              </a:rPr>
              <a:t>lục</a:t>
            </a:r>
            <a:r>
              <a:rPr lang="en-US" altLang="en-US" dirty="0">
                <a:latin typeface="Arial" panose="020B0604020202020204" pitchFamily="34" charset="0"/>
                <a:ea typeface="Times New Roman" panose="02020603050405020304" pitchFamily="18" charset="0"/>
              </a:rPr>
              <a:t> </a:t>
            </a:r>
            <a:r>
              <a:rPr lang="en-US" altLang="en-US" dirty="0" err="1">
                <a:latin typeface="Arial" panose="020B0604020202020204" pitchFamily="34" charset="0"/>
                <a:ea typeface="Times New Roman" panose="02020603050405020304" pitchFamily="18" charset="0"/>
              </a:rPr>
              <a:t>kèm</a:t>
            </a:r>
            <a:r>
              <a:rPr lang="en-US" altLang="en-US" dirty="0">
                <a:latin typeface="Arial" panose="020B0604020202020204" pitchFamily="34" charset="0"/>
                <a:ea typeface="Times New Roman" panose="02020603050405020304" pitchFamily="18" charset="0"/>
              </a:rPr>
              <a:t> </a:t>
            </a:r>
            <a:r>
              <a:rPr lang="en-US" altLang="en-US" dirty="0" err="1">
                <a:latin typeface="Arial" panose="020B0604020202020204" pitchFamily="34" charset="0"/>
                <a:ea typeface="Times New Roman" panose="02020603050405020304" pitchFamily="18" charset="0"/>
              </a:rPr>
              <a:t>theo</a:t>
            </a:r>
            <a:r>
              <a:rPr lang="en-US" altLang="en-US" dirty="0" smtClean="0">
                <a:latin typeface="Arial" panose="020B0604020202020204" pitchFamily="34" charset="0"/>
                <a:ea typeface="Times New Roman" panose="02020603050405020304" pitchFamily="18" charset="0"/>
              </a:rPr>
              <a:t>) </a:t>
            </a:r>
            <a:r>
              <a:rPr lang="pt-BR" altLang="en-US" i="1" dirty="0" smtClean="0">
                <a:latin typeface="Arial" panose="020B0604020202020204" pitchFamily="34" charset="0"/>
                <a:ea typeface="Times New Roman" panose="02020603050405020304" pitchFamily="18" charset="0"/>
              </a:rPr>
              <a:t>Đơn </a:t>
            </a:r>
            <a:r>
              <a:rPr lang="pt-BR" altLang="en-US" i="1" dirty="0">
                <a:latin typeface="Arial" panose="020B0604020202020204" pitchFamily="34" charset="0"/>
                <a:ea typeface="Times New Roman" panose="02020603050405020304" pitchFamily="18" charset="0"/>
              </a:rPr>
              <a:t>vị tính: triệu đồng</a:t>
            </a:r>
            <a:endParaRPr kumimoji="0" lang="pt-BR"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2401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Đề</a:t>
            </a:r>
            <a:r>
              <a:rPr lang="en-US" b="1" dirty="0" smtClean="0"/>
              <a:t> </a:t>
            </a:r>
            <a:r>
              <a:rPr lang="en-US" b="1" dirty="0" err="1" smtClean="0"/>
              <a:t>xuất</a:t>
            </a:r>
            <a:endParaRPr lang="en-US" b="1"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err="1" smtClean="0"/>
              <a:t>Tên</a:t>
            </a:r>
            <a:r>
              <a:rPr lang="en-US" dirty="0" smtClean="0"/>
              <a:t> </a:t>
            </a:r>
            <a:r>
              <a:rPr lang="en-US" dirty="0" err="1" smtClean="0"/>
              <a:t>đề</a:t>
            </a:r>
            <a:r>
              <a:rPr lang="en-US" dirty="0" smtClean="0"/>
              <a:t> </a:t>
            </a:r>
            <a:r>
              <a:rPr lang="en-US" dirty="0" err="1" smtClean="0"/>
              <a:t>tài</a:t>
            </a:r>
            <a:endParaRPr lang="en-US" dirty="0" smtClean="0"/>
          </a:p>
          <a:p>
            <a:pPr marL="514350" indent="-514350">
              <a:buFont typeface="+mj-lt"/>
              <a:buAutoNum type="arabicPeriod"/>
            </a:pPr>
            <a:r>
              <a:rPr lang="en-US" dirty="0" err="1" smtClean="0"/>
              <a:t>Cấp</a:t>
            </a:r>
            <a:r>
              <a:rPr lang="en-US" dirty="0" smtClean="0"/>
              <a:t> </a:t>
            </a:r>
            <a:r>
              <a:rPr lang="en-US" dirty="0" err="1" smtClean="0"/>
              <a:t>thiết</a:t>
            </a:r>
            <a:r>
              <a:rPr lang="en-US" dirty="0" smtClean="0"/>
              <a:t>/</a:t>
            </a:r>
            <a:r>
              <a:rPr lang="en-US" dirty="0" err="1" smtClean="0"/>
              <a:t>khả</a:t>
            </a:r>
            <a:r>
              <a:rPr lang="en-US" dirty="0" smtClean="0"/>
              <a:t> </a:t>
            </a:r>
            <a:r>
              <a:rPr lang="en-US" dirty="0" err="1" smtClean="0"/>
              <a:t>thi</a:t>
            </a:r>
            <a:endParaRPr lang="en-US" dirty="0" smtClean="0"/>
          </a:p>
          <a:p>
            <a:pPr marL="514350" indent="-514350">
              <a:buFont typeface="+mj-lt"/>
              <a:buAutoNum type="arabicPeriod"/>
            </a:pPr>
            <a:r>
              <a:rPr lang="en-US" dirty="0" err="1" smtClean="0"/>
              <a:t>Mục</a:t>
            </a:r>
            <a:r>
              <a:rPr lang="en-US" dirty="0" smtClean="0"/>
              <a:t> </a:t>
            </a:r>
            <a:r>
              <a:rPr lang="en-US" dirty="0" err="1" smtClean="0"/>
              <a:t>tiêu</a:t>
            </a:r>
            <a:endParaRPr lang="en-US" dirty="0" smtClean="0"/>
          </a:p>
          <a:p>
            <a:pPr marL="514350" indent="-514350">
              <a:buFont typeface="+mj-lt"/>
              <a:buAutoNum type="arabicPeriod"/>
            </a:pPr>
            <a:r>
              <a:rPr lang="en-US" dirty="0" err="1" smtClean="0"/>
              <a:t>Nội</a:t>
            </a:r>
            <a:r>
              <a:rPr lang="en-US" dirty="0" smtClean="0"/>
              <a:t> dung </a:t>
            </a:r>
            <a:r>
              <a:rPr lang="en-US" dirty="0" err="1" smtClean="0"/>
              <a:t>chính</a:t>
            </a:r>
            <a:endParaRPr lang="en-US" dirty="0" smtClean="0"/>
          </a:p>
          <a:p>
            <a:pPr marL="514350" indent="-514350">
              <a:buFont typeface="+mj-lt"/>
              <a:buAutoNum type="arabicPeriod"/>
            </a:pPr>
            <a:r>
              <a:rPr lang="en-US" dirty="0" err="1" smtClean="0"/>
              <a:t>Phương</a:t>
            </a:r>
            <a:r>
              <a:rPr lang="en-US" dirty="0" smtClean="0"/>
              <a:t> </a:t>
            </a:r>
            <a:r>
              <a:rPr lang="en-US" dirty="0" err="1" smtClean="0"/>
              <a:t>pháp</a:t>
            </a:r>
            <a:r>
              <a:rPr lang="en-US" dirty="0" smtClean="0"/>
              <a:t> </a:t>
            </a:r>
            <a:r>
              <a:rPr lang="en-US" dirty="0" err="1" smtClean="0"/>
              <a:t>nghiên</a:t>
            </a:r>
            <a:r>
              <a:rPr lang="en-US" dirty="0" smtClean="0"/>
              <a:t> </a:t>
            </a:r>
            <a:r>
              <a:rPr lang="en-US" dirty="0" err="1" smtClean="0"/>
              <a:t>cứu</a:t>
            </a:r>
            <a:endParaRPr lang="en-US" dirty="0" smtClean="0"/>
          </a:p>
          <a:p>
            <a:pPr marL="514350" indent="-514350">
              <a:buFont typeface="+mj-lt"/>
              <a:buAutoNum type="arabicPeriod"/>
            </a:pPr>
            <a:r>
              <a:rPr lang="en-US" dirty="0" err="1" smtClean="0"/>
              <a:t>Kết</a:t>
            </a:r>
            <a:r>
              <a:rPr lang="en-US" dirty="0" smtClean="0"/>
              <a:t> </a:t>
            </a:r>
            <a:r>
              <a:rPr lang="en-US" dirty="0" err="1" smtClean="0"/>
              <a:t>quả</a:t>
            </a:r>
            <a:r>
              <a:rPr lang="en-US" dirty="0" smtClean="0"/>
              <a:t> </a:t>
            </a:r>
            <a:r>
              <a:rPr lang="en-US" dirty="0" err="1" smtClean="0"/>
              <a:t>nghiên</a:t>
            </a:r>
            <a:r>
              <a:rPr lang="en-US" dirty="0" smtClean="0"/>
              <a:t> </a:t>
            </a:r>
            <a:r>
              <a:rPr lang="en-US" dirty="0" err="1" smtClean="0"/>
              <a:t>cứu</a:t>
            </a:r>
            <a:r>
              <a:rPr lang="en-US" dirty="0" smtClean="0"/>
              <a:t>/</a:t>
            </a:r>
            <a:r>
              <a:rPr lang="en-US" dirty="0" err="1" smtClean="0"/>
              <a:t>sản</a:t>
            </a:r>
            <a:r>
              <a:rPr lang="en-US" dirty="0" smtClean="0"/>
              <a:t> </a:t>
            </a:r>
            <a:r>
              <a:rPr lang="en-US" dirty="0" err="1" smtClean="0"/>
              <a:t>phẩm</a:t>
            </a:r>
            <a:endParaRPr lang="en-US" dirty="0" smtClean="0"/>
          </a:p>
          <a:p>
            <a:pPr marL="514350" indent="-514350">
              <a:buFont typeface="+mj-lt"/>
              <a:buAutoNum type="arabicPeriod"/>
            </a:pPr>
            <a:r>
              <a:rPr lang="en-US" dirty="0" err="1" smtClean="0"/>
              <a:t>Khả</a:t>
            </a:r>
            <a:r>
              <a:rPr lang="en-US" dirty="0" smtClean="0"/>
              <a:t> </a:t>
            </a:r>
            <a:r>
              <a:rPr lang="en-US" dirty="0" err="1" smtClean="0"/>
              <a:t>năng</a:t>
            </a:r>
            <a:r>
              <a:rPr lang="en-US" dirty="0" smtClean="0"/>
              <a:t> </a:t>
            </a:r>
            <a:r>
              <a:rPr lang="en-US" dirty="0" err="1" smtClean="0"/>
              <a:t>ứng</a:t>
            </a:r>
            <a:r>
              <a:rPr lang="en-US" dirty="0" smtClean="0"/>
              <a:t> </a:t>
            </a:r>
            <a:r>
              <a:rPr lang="en-US" dirty="0" err="1" smtClean="0"/>
              <a:t>dụng</a:t>
            </a:r>
            <a:r>
              <a:rPr lang="en-US" dirty="0" smtClean="0"/>
              <a:t>/</a:t>
            </a:r>
            <a:r>
              <a:rPr lang="en-US" dirty="0" err="1" smtClean="0"/>
              <a:t>chuyển</a:t>
            </a:r>
            <a:r>
              <a:rPr lang="en-US" dirty="0" smtClean="0"/>
              <a:t> </a:t>
            </a:r>
            <a:r>
              <a:rPr lang="en-US" dirty="0" err="1" smtClean="0"/>
              <a:t>giao</a:t>
            </a:r>
            <a:endParaRPr lang="en-US" dirty="0" smtClean="0"/>
          </a:p>
          <a:p>
            <a:pPr marL="514350" indent="-514350">
              <a:buFont typeface="+mj-lt"/>
              <a:buAutoNum type="arabicPeriod"/>
            </a:pPr>
            <a:r>
              <a:rPr lang="en-US" dirty="0" err="1" smtClean="0"/>
              <a:t>Thời</a:t>
            </a:r>
            <a:r>
              <a:rPr lang="en-US" dirty="0" smtClean="0"/>
              <a:t> </a:t>
            </a:r>
            <a:r>
              <a:rPr lang="en-US" dirty="0" err="1" smtClean="0"/>
              <a:t>gian</a:t>
            </a:r>
            <a:r>
              <a:rPr lang="en-US" dirty="0" smtClean="0"/>
              <a:t> </a:t>
            </a:r>
            <a:r>
              <a:rPr lang="en-US" dirty="0" err="1" smtClean="0"/>
              <a:t>thực</a:t>
            </a:r>
            <a:r>
              <a:rPr lang="en-US" dirty="0" smtClean="0"/>
              <a:t> </a:t>
            </a:r>
            <a:r>
              <a:rPr lang="en-US" dirty="0" err="1" smtClean="0"/>
              <a:t>hiện</a:t>
            </a:r>
            <a:endParaRPr lang="en-US" dirty="0"/>
          </a:p>
          <a:p>
            <a:pPr marL="514350" indent="-514350">
              <a:buFont typeface="+mj-lt"/>
              <a:buAutoNum type="arabicPeriod"/>
            </a:pPr>
            <a:r>
              <a:rPr lang="en-US" dirty="0" err="1" smtClean="0"/>
              <a:t>Kinh</a:t>
            </a:r>
            <a:r>
              <a:rPr lang="en-US" dirty="0" smtClean="0"/>
              <a:t> </a:t>
            </a:r>
            <a:r>
              <a:rPr lang="en-US" dirty="0" err="1" smtClean="0"/>
              <a:t>phí</a:t>
            </a: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858226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448" y="2119110"/>
            <a:ext cx="10515600" cy="2078817"/>
          </a:xfrm>
        </p:spPr>
        <p:txBody>
          <a:bodyPr>
            <a:normAutofit fontScale="90000"/>
          </a:bodyPr>
          <a:lstStyle/>
          <a:p>
            <a:pPr algn="ctr"/>
            <a:r>
              <a:rPr lang="en-US" sz="8000" b="1" dirty="0" err="1" smtClean="0"/>
              <a:t>Thuyết</a:t>
            </a:r>
            <a:r>
              <a:rPr lang="en-US" sz="8000" b="1" dirty="0" smtClean="0"/>
              <a:t> minh </a:t>
            </a:r>
            <a:r>
              <a:rPr lang="en-US" sz="8000" b="1" dirty="0" err="1" smtClean="0"/>
              <a:t>đề</a:t>
            </a:r>
            <a:r>
              <a:rPr lang="en-US" sz="8000" b="1" dirty="0" smtClean="0"/>
              <a:t> </a:t>
            </a:r>
            <a:r>
              <a:rPr lang="en-US" sz="8000" b="1" dirty="0" err="1" smtClean="0"/>
              <a:t>tài</a:t>
            </a:r>
            <a:r>
              <a:rPr lang="en-US" sz="8000" b="1" dirty="0" smtClean="0"/>
              <a:t>/</a:t>
            </a:r>
            <a:br>
              <a:rPr lang="en-US" sz="8000" b="1" dirty="0" smtClean="0"/>
            </a:br>
            <a:r>
              <a:rPr lang="en-US" sz="8000" b="1" dirty="0" smtClean="0"/>
              <a:t>Research Proposal</a:t>
            </a:r>
            <a:endParaRPr lang="en-US" sz="8000" b="1" dirty="0"/>
          </a:p>
        </p:txBody>
      </p:sp>
    </p:spTree>
    <p:extLst>
      <p:ext uri="{BB962C8B-B14F-4D97-AF65-F5344CB8AC3E}">
        <p14:creationId xmlns:p14="http://schemas.microsoft.com/office/powerpoint/2010/main" val="211178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4955"/>
          </a:xfrm>
        </p:spPr>
        <p:txBody>
          <a:bodyPr>
            <a:normAutofit fontScale="90000"/>
          </a:bodyPr>
          <a:lstStyle/>
          <a:p>
            <a:pPr lvl="0"/>
            <a:r>
              <a:rPr lang="en-US" b="1" dirty="0" smtClean="0"/>
              <a:t>THÔNG TIN CHUNG VỀ ĐỀ TÀI </a:t>
            </a:r>
            <a:r>
              <a:rPr lang="en-US" sz="2700" b="1" i="1" dirty="0" smtClean="0"/>
              <a:t>(08/2017/TT-BKHCN)</a:t>
            </a:r>
            <a:endParaRPr lang="en-US" i="1" dirty="0"/>
          </a:p>
        </p:txBody>
      </p:sp>
      <p:sp>
        <p:nvSpPr>
          <p:cNvPr id="3" name="Content Placeholder 2"/>
          <p:cNvSpPr>
            <a:spLocks noGrp="1"/>
          </p:cNvSpPr>
          <p:nvPr>
            <p:ph idx="1"/>
          </p:nvPr>
        </p:nvSpPr>
        <p:spPr>
          <a:xfrm>
            <a:off x="6632177" y="1288473"/>
            <a:ext cx="5238404" cy="4780425"/>
          </a:xfrm>
        </p:spPr>
        <p:txBody>
          <a:bodyPr>
            <a:normAutofit fontScale="92500" lnSpcReduction="10000"/>
          </a:bodyPr>
          <a:lstStyle/>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Tên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đề</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tài</a:t>
            </a:r>
            <a:r>
              <a:rPr lang="en-US" sz="2600" b="1" dirty="0" smtClean="0">
                <a:latin typeface="Times New Roman" panose="02020603050405020304" pitchFamily="18" charset="0"/>
                <a:cs typeface="Times New Roman" panose="02020603050405020304" pitchFamily="18" charset="0"/>
              </a:rPr>
              <a:t>/</a:t>
            </a:r>
            <a:r>
              <a:rPr lang="en-US" sz="2600" b="1" dirty="0" err="1" smtClean="0">
                <a:latin typeface="Times New Roman" panose="02020603050405020304" pitchFamily="18" charset="0"/>
                <a:cs typeface="Times New Roman" panose="02020603050405020304" pitchFamily="18" charset="0"/>
              </a:rPr>
              <a:t>Mã</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số</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đề</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tài</a:t>
            </a:r>
            <a:endParaRPr lang="en-US" sz="2600"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600" b="1" dirty="0" err="1" smtClean="0">
                <a:solidFill>
                  <a:srgbClr val="FF0000"/>
                </a:solidFill>
                <a:latin typeface="Times New Roman" panose="02020603050405020304" pitchFamily="18" charset="0"/>
                <a:cs typeface="Times New Roman" panose="02020603050405020304" pitchFamily="18" charset="0"/>
              </a:rPr>
              <a:t>Loại</a:t>
            </a:r>
            <a:r>
              <a:rPr lang="en-US" sz="2600" b="1" dirty="0" smtClean="0">
                <a:solidFill>
                  <a:srgbClr val="FF0000"/>
                </a:solidFill>
                <a:latin typeface="Times New Roman" panose="02020603050405020304" pitchFamily="18" charset="0"/>
                <a:cs typeface="Times New Roman" panose="02020603050405020304" pitchFamily="18" charset="0"/>
              </a:rPr>
              <a:t> </a:t>
            </a:r>
            <a:r>
              <a:rPr lang="en-US" sz="2600" b="1" dirty="0" err="1" smtClean="0">
                <a:solidFill>
                  <a:srgbClr val="FF0000"/>
                </a:solidFill>
                <a:latin typeface="Times New Roman" panose="02020603050405020304" pitchFamily="18" charset="0"/>
                <a:cs typeface="Times New Roman" panose="02020603050405020304" pitchFamily="18" charset="0"/>
              </a:rPr>
              <a:t>đề</a:t>
            </a:r>
            <a:r>
              <a:rPr lang="en-US" sz="2600" b="1" dirty="0" smtClean="0">
                <a:solidFill>
                  <a:srgbClr val="FF0000"/>
                </a:solidFill>
                <a:latin typeface="Times New Roman" panose="02020603050405020304" pitchFamily="18" charset="0"/>
                <a:cs typeface="Times New Roman" panose="02020603050405020304" pitchFamily="18" charset="0"/>
              </a:rPr>
              <a:t> </a:t>
            </a:r>
            <a:r>
              <a:rPr lang="en-US" sz="2600" b="1" dirty="0" err="1" smtClean="0">
                <a:solidFill>
                  <a:srgbClr val="FF0000"/>
                </a:solidFill>
                <a:latin typeface="Times New Roman" panose="02020603050405020304" pitchFamily="18" charset="0"/>
                <a:cs typeface="Times New Roman" panose="02020603050405020304" pitchFamily="18" charset="0"/>
              </a:rPr>
              <a:t>tài</a:t>
            </a:r>
            <a:endParaRPr lang="en-US" sz="2600" b="1" dirty="0" smtClean="0">
              <a:solidFill>
                <a:srgbClr val="FF0000"/>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Thời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gian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thực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hiện</a:t>
            </a:r>
            <a:endParaRPr lang="en-US" sz="26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Cấp</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quản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lí</a:t>
            </a:r>
            <a:endParaRPr lang="en-US" sz="2600"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Kinh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phí</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thực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hiện</a:t>
            </a:r>
            <a:endParaRPr lang="en-US" sz="2600"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Đề</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nghị</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phương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thức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khoán</a:t>
            </a:r>
            <a:r>
              <a:rPr lang="en-US" sz="2600" b="1" dirty="0" smtClean="0">
                <a:latin typeface="Times New Roman" panose="02020603050405020304" pitchFamily="18" charset="0"/>
                <a:cs typeface="Times New Roman" panose="02020603050405020304" pitchFamily="18" charset="0"/>
              </a:rPr>
              <a:t> chi</a:t>
            </a:r>
          </a:p>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Chủ</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nhiệm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đề</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tài</a:t>
            </a:r>
            <a:endParaRPr lang="en-US" sz="2600"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Thư</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kí</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khoa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học</a:t>
            </a:r>
            <a:endParaRPr lang="en-US" sz="2600"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Tổ</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chức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chủ</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trì</a:t>
            </a:r>
            <a:endParaRPr lang="en-US" sz="26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chức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hợp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chính</a:t>
            </a:r>
            <a:endParaRPr lang="en-US" b="1"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600" b="1" dirty="0" err="1" smtClean="0">
                <a:latin typeface="Times New Roman" panose="02020603050405020304" pitchFamily="18" charset="0"/>
                <a:cs typeface="Times New Roman" panose="02020603050405020304" pitchFamily="18" charset="0"/>
              </a:rPr>
              <a:t>Cán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bộ</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thực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hiện</a:t>
            </a:r>
            <a:endParaRPr lang="en-US" sz="2600" b="1" dirty="0" smtClean="0">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299258" y="1072342"/>
            <a:ext cx="5511339" cy="47804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Tên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đề</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Mã</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số</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đề</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tài</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Thời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gian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thực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hiện</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Cấp</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quản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lí</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Kinh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phí</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thực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hiện</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Đề</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nghị</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phương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thức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khoán</a:t>
            </a:r>
            <a:r>
              <a:rPr lang="en-US" sz="2400" b="1" dirty="0" smtClean="0">
                <a:latin typeface="Times New Roman" panose="02020603050405020304" pitchFamily="18" charset="0"/>
                <a:cs typeface="Times New Roman" panose="02020603050405020304" pitchFamily="18" charset="0"/>
              </a:rPr>
              <a:t> chi</a:t>
            </a:r>
          </a:p>
          <a:p>
            <a:pPr marL="514350" indent="-514350">
              <a:buFont typeface="+mj-lt"/>
              <a:buAutoNum type="arabicPeriod"/>
            </a:pPr>
            <a:r>
              <a:rPr lang="en-US" sz="2400" b="1" dirty="0" err="1" smtClean="0">
                <a:solidFill>
                  <a:srgbClr val="FF0000"/>
                </a:solidFill>
                <a:latin typeface="Times New Roman" panose="02020603050405020304" pitchFamily="18" charset="0"/>
                <a:cs typeface="Times New Roman" panose="02020603050405020304" pitchFamily="18" charset="0"/>
              </a:rPr>
              <a:t>Thuộc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chương</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trình</a:t>
            </a:r>
            <a:endParaRPr lang="en-US" sz="2400" b="1" dirty="0" smtClean="0">
              <a:solidFill>
                <a:srgbClr val="FF0000"/>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solidFill>
                  <a:srgbClr val="00B050"/>
                </a:solidFill>
                <a:latin typeface="Times New Roman" panose="02020603050405020304" pitchFamily="18" charset="0"/>
                <a:cs typeface="Times New Roman" panose="02020603050405020304" pitchFamily="18" charset="0"/>
              </a:rPr>
              <a:t>Lĩnh</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vực</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khoa</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học</a:t>
            </a:r>
            <a:endParaRPr lang="en-US" sz="2400" b="1" dirty="0">
              <a:solidFill>
                <a:srgbClr val="00B050"/>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Chủ</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nhiệm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đề</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tài</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Thư</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kí</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khoa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học</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Tổ</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chức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chủ</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trì</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Các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tổ</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chức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phối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hợp</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chính</a:t>
            </a:r>
            <a:endParaRPr lang="en-US" sz="2400"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b="1" dirty="0" err="1" smtClean="0">
                <a:latin typeface="Times New Roman" panose="02020603050405020304" pitchFamily="18" charset="0"/>
                <a:cs typeface="Times New Roman" panose="02020603050405020304" pitchFamily="18" charset="0"/>
              </a:rPr>
              <a:t>Cán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bộ</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thực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hiện</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058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328" y="2709314"/>
            <a:ext cx="10515600" cy="1325563"/>
          </a:xfrm>
        </p:spPr>
        <p:txBody>
          <a:bodyPr>
            <a:normAutofit/>
          </a:bodyPr>
          <a:lstStyle/>
          <a:p>
            <a:r>
              <a:rPr lang="en-US" sz="3600" b="1" dirty="0"/>
              <a:t>II. MỤC TIÊU, NỘI DUNG KH&amp;CN VÀ PHƯƠNG ÁN TỔ CHỨC THỰC HIỆN ĐỀ TÀI</a:t>
            </a:r>
          </a:p>
        </p:txBody>
      </p:sp>
    </p:spTree>
    <p:extLst>
      <p:ext uri="{BB962C8B-B14F-4D97-AF65-F5344CB8AC3E}">
        <p14:creationId xmlns:p14="http://schemas.microsoft.com/office/powerpoint/2010/main" val="60888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Mục</a:t>
            </a:r>
            <a:r>
              <a:rPr lang="en-US" b="1" dirty="0" smtClean="0"/>
              <a:t> </a:t>
            </a:r>
            <a:r>
              <a:rPr lang="en-US" b="1" dirty="0" err="1" smtClean="0"/>
              <a:t>tiêu</a:t>
            </a:r>
            <a:r>
              <a:rPr lang="en-US" b="1" dirty="0" smtClean="0"/>
              <a:t> </a:t>
            </a:r>
            <a:r>
              <a:rPr lang="en-US" b="1" dirty="0" err="1" smtClean="0"/>
              <a:t>của</a:t>
            </a:r>
            <a:r>
              <a:rPr lang="en-US" b="1" dirty="0" smtClean="0"/>
              <a:t> </a:t>
            </a:r>
            <a:r>
              <a:rPr lang="en-US" b="1" dirty="0" err="1" smtClean="0"/>
              <a:t>đề</a:t>
            </a:r>
            <a:r>
              <a:rPr lang="en-US" b="1" dirty="0" smtClean="0"/>
              <a:t> </a:t>
            </a:r>
            <a:r>
              <a:rPr lang="en-US" b="1" dirty="0" err="1" smtClean="0"/>
              <a:t>tài</a:t>
            </a:r>
            <a:endParaRPr lang="en-US" b="1" dirty="0"/>
          </a:p>
        </p:txBody>
      </p:sp>
      <p:sp>
        <p:nvSpPr>
          <p:cNvPr id="3" name="Content Placeholder 2"/>
          <p:cNvSpPr>
            <a:spLocks noGrp="1"/>
          </p:cNvSpPr>
          <p:nvPr>
            <p:ph idx="1"/>
          </p:nvPr>
        </p:nvSpPr>
        <p:spPr/>
        <p:txBody>
          <a:bodyPr/>
          <a:lstStyle/>
          <a:p>
            <a:r>
              <a:rPr lang="en-US" i="1" dirty="0" smtClean="0"/>
              <a:t>(</a:t>
            </a:r>
            <a:r>
              <a:rPr lang="en-US" i="1" dirty="0" err="1" smtClean="0"/>
              <a:t>Phát</a:t>
            </a:r>
            <a:r>
              <a:rPr lang="en-US" i="1" dirty="0" smtClean="0"/>
              <a:t> </a:t>
            </a:r>
            <a:r>
              <a:rPr lang="en-US" i="1" dirty="0" err="1" smtClean="0"/>
              <a:t>triển</a:t>
            </a:r>
            <a:r>
              <a:rPr lang="en-US" i="1" dirty="0" smtClean="0"/>
              <a:t> </a:t>
            </a:r>
            <a:r>
              <a:rPr lang="en-US" i="1" dirty="0" err="1" smtClean="0"/>
              <a:t>và</a:t>
            </a:r>
            <a:r>
              <a:rPr lang="en-US" i="1" dirty="0" smtClean="0"/>
              <a:t> </a:t>
            </a:r>
            <a:r>
              <a:rPr lang="en-US" i="1" dirty="0" err="1" smtClean="0"/>
              <a:t>cụ</a:t>
            </a:r>
            <a:r>
              <a:rPr lang="en-US" i="1" dirty="0" smtClean="0"/>
              <a:t> </a:t>
            </a:r>
            <a:r>
              <a:rPr lang="en-US" i="1" dirty="0" err="1" smtClean="0"/>
              <a:t>thể</a:t>
            </a:r>
            <a:r>
              <a:rPr lang="en-US" i="1" dirty="0" smtClean="0"/>
              <a:t> </a:t>
            </a:r>
            <a:r>
              <a:rPr lang="en-US" i="1" dirty="0" err="1" smtClean="0"/>
              <a:t>hoá</a:t>
            </a:r>
            <a:r>
              <a:rPr lang="en-US" i="1" dirty="0" smtClean="0"/>
              <a:t> </a:t>
            </a:r>
            <a:r>
              <a:rPr lang="en-US" i="1" dirty="0" err="1" smtClean="0"/>
              <a:t>định</a:t>
            </a:r>
            <a:r>
              <a:rPr lang="en-US" i="1" dirty="0" smtClean="0"/>
              <a:t> </a:t>
            </a:r>
            <a:r>
              <a:rPr lang="en-US" i="1" dirty="0" err="1" smtClean="0"/>
              <a:t>hướng</a:t>
            </a:r>
            <a:r>
              <a:rPr lang="en-US" i="1" dirty="0" smtClean="0"/>
              <a:t> </a:t>
            </a:r>
            <a:r>
              <a:rPr lang="en-US" i="1" dirty="0" err="1" smtClean="0"/>
              <a:t>mục</a:t>
            </a:r>
            <a:r>
              <a:rPr lang="en-US" i="1" dirty="0" smtClean="0"/>
              <a:t> </a:t>
            </a:r>
            <a:r>
              <a:rPr lang="en-US" i="1" dirty="0" err="1" smtClean="0"/>
              <a:t>tiêu</a:t>
            </a:r>
            <a:r>
              <a:rPr lang="en-US" i="1" dirty="0" smtClean="0"/>
              <a:t> </a:t>
            </a:r>
            <a:r>
              <a:rPr lang="en-US" i="1" dirty="0" err="1" smtClean="0"/>
              <a:t>theo</a:t>
            </a:r>
            <a:r>
              <a:rPr lang="en-US" i="1" dirty="0" smtClean="0"/>
              <a:t> </a:t>
            </a:r>
            <a:r>
              <a:rPr lang="en-US" i="1" dirty="0" err="1" smtClean="0"/>
              <a:t>đặt</a:t>
            </a:r>
            <a:r>
              <a:rPr lang="en-US" i="1" dirty="0" smtClean="0"/>
              <a:t> </a:t>
            </a:r>
            <a:r>
              <a:rPr lang="en-US" i="1" dirty="0" err="1" smtClean="0"/>
              <a:t>hàng</a:t>
            </a:r>
            <a:r>
              <a:rPr lang="en-US" i="1" dirty="0" smtClean="0"/>
              <a:t>)</a:t>
            </a:r>
          </a:p>
          <a:p>
            <a:r>
              <a:rPr lang="en-US" dirty="0" smtClean="0"/>
              <a:t>(</a:t>
            </a:r>
            <a:r>
              <a:rPr lang="en-US" i="1" dirty="0" err="1" smtClean="0"/>
              <a:t>Bám</a:t>
            </a:r>
            <a:r>
              <a:rPr lang="en-US" i="1" dirty="0" smtClean="0"/>
              <a:t> </a:t>
            </a:r>
            <a:r>
              <a:rPr lang="en-US" i="1" dirty="0" err="1" smtClean="0"/>
              <a:t>sát</a:t>
            </a:r>
            <a:r>
              <a:rPr lang="en-US" i="1" dirty="0" smtClean="0"/>
              <a:t> </a:t>
            </a:r>
            <a:r>
              <a:rPr lang="en-US" i="1" dirty="0" err="1" smtClean="0"/>
              <a:t>và</a:t>
            </a:r>
            <a:r>
              <a:rPr lang="en-US" i="1" dirty="0" smtClean="0"/>
              <a:t> </a:t>
            </a:r>
            <a:r>
              <a:rPr lang="en-US" i="1" dirty="0" err="1" smtClean="0"/>
              <a:t>cụ</a:t>
            </a:r>
            <a:r>
              <a:rPr lang="en-US" i="1" dirty="0" smtClean="0"/>
              <a:t> </a:t>
            </a:r>
            <a:r>
              <a:rPr lang="en-US" i="1" dirty="0" err="1" smtClean="0"/>
              <a:t>thể</a:t>
            </a:r>
            <a:r>
              <a:rPr lang="en-US" i="1" dirty="0" smtClean="0"/>
              <a:t> </a:t>
            </a:r>
            <a:r>
              <a:rPr lang="en-US" i="1" dirty="0" err="1" smtClean="0"/>
              <a:t>hoá</a:t>
            </a:r>
            <a:r>
              <a:rPr lang="en-US" i="1" dirty="0" smtClean="0"/>
              <a:t> </a:t>
            </a:r>
            <a:r>
              <a:rPr lang="en-US" i="1" dirty="0" err="1" smtClean="0"/>
              <a:t>định</a:t>
            </a:r>
            <a:r>
              <a:rPr lang="en-US" i="1" dirty="0" smtClean="0"/>
              <a:t> </a:t>
            </a:r>
            <a:r>
              <a:rPr lang="en-US" i="1" dirty="0" err="1" smtClean="0"/>
              <a:t>hướng</a:t>
            </a:r>
            <a:r>
              <a:rPr lang="en-US" i="1" dirty="0" smtClean="0"/>
              <a:t> </a:t>
            </a:r>
            <a:r>
              <a:rPr lang="en-US" i="1" dirty="0" err="1" smtClean="0"/>
              <a:t>mục</a:t>
            </a:r>
            <a:r>
              <a:rPr lang="en-US" i="1" dirty="0" smtClean="0"/>
              <a:t> </a:t>
            </a:r>
            <a:r>
              <a:rPr lang="en-US" i="1" dirty="0" err="1" smtClean="0"/>
              <a:t>tiêu</a:t>
            </a:r>
            <a:r>
              <a:rPr lang="en-US" i="1" dirty="0" smtClean="0"/>
              <a:t> </a:t>
            </a:r>
            <a:r>
              <a:rPr lang="en-US" i="1" dirty="0" err="1" smtClean="0"/>
              <a:t>theo</a:t>
            </a:r>
            <a:r>
              <a:rPr lang="en-US" i="1" dirty="0" smtClean="0"/>
              <a:t> </a:t>
            </a:r>
            <a:r>
              <a:rPr lang="en-US" i="1" dirty="0" err="1" smtClean="0"/>
              <a:t>đặt</a:t>
            </a:r>
            <a:r>
              <a:rPr lang="en-US" i="1" dirty="0" smtClean="0"/>
              <a:t> </a:t>
            </a:r>
            <a:r>
              <a:rPr lang="en-US" i="1" dirty="0" err="1" smtClean="0"/>
              <a:t>hàng</a:t>
            </a:r>
            <a:r>
              <a:rPr lang="en-US" i="1" dirty="0" smtClean="0"/>
              <a:t>)</a:t>
            </a:r>
            <a:endParaRPr lang="en-US" dirty="0"/>
          </a:p>
        </p:txBody>
      </p:sp>
    </p:spTree>
    <p:extLst>
      <p:ext uri="{BB962C8B-B14F-4D97-AF65-F5344CB8AC3E}">
        <p14:creationId xmlns:p14="http://schemas.microsoft.com/office/powerpoint/2010/main" val="2185008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en-US" b="1" dirty="0" err="1">
                <a:latin typeface="Arial" panose="020B0604020202020204" pitchFamily="34" charset="0"/>
                <a:ea typeface="Times New Roman" panose="02020603050405020304" pitchFamily="18" charset="0"/>
              </a:rPr>
              <a:t>Tình</a:t>
            </a:r>
            <a:r>
              <a:rPr lang="en-US" altLang="en-US" b="1" dirty="0">
                <a:latin typeface="Arial" panose="020B0604020202020204" pitchFamily="34" charset="0"/>
                <a:ea typeface="Times New Roman" panose="02020603050405020304" pitchFamily="18" charset="0"/>
              </a:rPr>
              <a:t> </a:t>
            </a:r>
            <a:r>
              <a:rPr lang="en-US" altLang="en-US" b="1" dirty="0" err="1">
                <a:latin typeface="Arial" panose="020B0604020202020204" pitchFamily="34" charset="0"/>
                <a:ea typeface="Times New Roman" panose="02020603050405020304" pitchFamily="18" charset="0"/>
              </a:rPr>
              <a:t>trạng</a:t>
            </a:r>
            <a:r>
              <a:rPr lang="en-US" altLang="en-US" b="1" dirty="0">
                <a:latin typeface="Arial" panose="020B0604020202020204" pitchFamily="34" charset="0"/>
                <a:ea typeface="Times New Roman" panose="02020603050405020304" pitchFamily="18" charset="0"/>
              </a:rPr>
              <a:t> </a:t>
            </a:r>
            <a:r>
              <a:rPr lang="en-US" altLang="en-US" b="1" dirty="0" err="1">
                <a:latin typeface="Arial" panose="020B0604020202020204" pitchFamily="34" charset="0"/>
                <a:ea typeface="Times New Roman" panose="02020603050405020304" pitchFamily="18" charset="0"/>
              </a:rPr>
              <a:t>đề</a:t>
            </a:r>
            <a:r>
              <a:rPr lang="en-US" altLang="en-US" b="1" dirty="0">
                <a:latin typeface="Arial" panose="020B0604020202020204" pitchFamily="34" charset="0"/>
                <a:ea typeface="Times New Roman" panose="02020603050405020304" pitchFamily="18" charset="0"/>
              </a:rPr>
              <a:t> </a:t>
            </a:r>
            <a:r>
              <a:rPr lang="en-US" altLang="en-US" b="1" dirty="0" err="1" smtClean="0">
                <a:latin typeface="Arial" panose="020B0604020202020204" pitchFamily="34" charset="0"/>
                <a:ea typeface="Times New Roman" panose="02020603050405020304" pitchFamily="18" charset="0"/>
              </a:rPr>
              <a:t>tài</a:t>
            </a:r>
            <a:r>
              <a:rPr lang="en-US" altLang="en-US" b="1" dirty="0" smtClean="0">
                <a:latin typeface="Arial" panose="020B0604020202020204" pitchFamily="34" charset="0"/>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Arial" panose="020B0604020202020204" pitchFamily="34" charset="0"/>
              </a:rPr>
              <a:t/>
            </a:r>
            <a:br>
              <a:rPr kumimoji="0" lang="en-US" altLang="en-US" sz="24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4" name="Rectangle 1"/>
          <p:cNvSpPr>
            <a:spLocks noGrp="1" noChangeArrowheads="1"/>
          </p:cNvSpPr>
          <p:nvPr>
            <p:ph idx="1"/>
          </p:nvPr>
        </p:nvSpPr>
        <p:spPr bwMode="auto">
          <a:xfrm>
            <a:off x="896389" y="1502088"/>
            <a:ext cx="862999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2400300" algn="l"/>
                <a:tab pos="42291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200000"/>
              </a:lnSpc>
              <a:spcBef>
                <a:spcPct val="0"/>
              </a:spcBef>
              <a:spcAft>
                <a:spcPct val="0"/>
              </a:spcAft>
              <a:buClrTx/>
              <a:buSzTx/>
              <a:buFontTx/>
              <a:buNone/>
              <a:tabLst>
                <a:tab pos="457200" algn="l"/>
                <a:tab pos="2400300" algn="l"/>
                <a:tab pos="4229100" algn="l"/>
              </a:tabLst>
            </a:pPr>
            <a:r>
              <a:rPr kumimoji="0" lang="en-US" altLang="en-US" b="0" i="0" u="none" strike="noStrike" cap="none" normalizeH="0" baseline="0" dirty="0" err="1" smtClean="0">
                <a:ln>
                  <a:noFill/>
                </a:ln>
                <a:solidFill>
                  <a:schemeClr val="tx1"/>
                </a:solidFill>
                <a:effectLst/>
                <a:ea typeface="Times New Roman" panose="02020603050405020304" pitchFamily="18" charset="0"/>
              </a:rPr>
              <a:t>Mới</a:t>
            </a:r>
            <a:r>
              <a:rPr kumimoji="0" lang="en-US" altLang="en-US" b="0" i="0" u="none" strike="noStrike" cap="none" normalizeH="0" baseline="0" dirty="0" smtClean="0">
                <a:ln>
                  <a:noFill/>
                </a:ln>
                <a:solidFill>
                  <a:schemeClr val="tx1"/>
                </a:solidFill>
                <a:effectLst/>
                <a:ea typeface="Times New Roman" panose="02020603050405020304" pitchFamily="18" charset="0"/>
              </a:rPr>
              <a:t>	 </a:t>
            </a:r>
          </a:p>
          <a:p>
            <a:pPr marL="0" marR="0" lvl="0" indent="0" algn="l" defTabSz="914400" rtl="0" eaLnBrk="0" fontAlgn="base" latinLnBrk="0" hangingPunct="0">
              <a:lnSpc>
                <a:spcPct val="200000"/>
              </a:lnSpc>
              <a:spcBef>
                <a:spcPct val="0"/>
              </a:spcBef>
              <a:spcAft>
                <a:spcPct val="0"/>
              </a:spcAft>
              <a:buClrTx/>
              <a:buSzTx/>
              <a:buFontTx/>
              <a:buNone/>
              <a:tabLst>
                <a:tab pos="457200" algn="l"/>
                <a:tab pos="2400300" algn="l"/>
                <a:tab pos="4229100" algn="l"/>
              </a:tabLst>
            </a:pPr>
            <a:r>
              <a:rPr kumimoji="0" lang="en-US" altLang="en-US" b="0" i="0" u="none" strike="noStrike" cap="none" normalizeH="0" baseline="0" dirty="0" err="1" smtClean="0">
                <a:ln>
                  <a:noFill/>
                </a:ln>
                <a:solidFill>
                  <a:schemeClr val="tx1"/>
                </a:solidFill>
                <a:effectLst/>
                <a:ea typeface="Times New Roman" panose="02020603050405020304" pitchFamily="18" charset="0"/>
              </a:rPr>
              <a:t>Kế</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tiếp</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hướng</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nghiên</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cứu</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của</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chính</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nhóm</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tác</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giả</a:t>
            </a:r>
            <a:endParaRPr lang="en-US" altLang="en-US" b="1" dirty="0">
              <a:ea typeface="Times New Roman" panose="02020603050405020304" pitchFamily="18" charset="0"/>
            </a:endParaRPr>
          </a:p>
          <a:p>
            <a:pPr marL="0" marR="0" lvl="0" indent="0" algn="l" defTabSz="914400" rtl="0" eaLnBrk="0" fontAlgn="base" latinLnBrk="0" hangingPunct="0">
              <a:lnSpc>
                <a:spcPct val="200000"/>
              </a:lnSpc>
              <a:spcBef>
                <a:spcPct val="0"/>
              </a:spcBef>
              <a:spcAft>
                <a:spcPct val="0"/>
              </a:spcAft>
              <a:buClrTx/>
              <a:buSzTx/>
              <a:buFontTx/>
              <a:buNone/>
              <a:tabLst>
                <a:tab pos="457200" algn="l"/>
                <a:tab pos="2400300" algn="l"/>
                <a:tab pos="4229100" algn="l"/>
              </a:tabLst>
            </a:pPr>
            <a:r>
              <a:rPr kumimoji="0" lang="en-US" altLang="en-US" b="0" i="0" u="none" strike="noStrike" cap="none" normalizeH="0" baseline="0" dirty="0" err="1" smtClean="0">
                <a:ln>
                  <a:noFill/>
                </a:ln>
                <a:solidFill>
                  <a:schemeClr val="tx1"/>
                </a:solidFill>
                <a:effectLst/>
                <a:ea typeface="Times New Roman" panose="02020603050405020304" pitchFamily="18" charset="0"/>
              </a:rPr>
              <a:t>Kế</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tiếp</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nghiên</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cứu</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của</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người</a:t>
            </a:r>
            <a:r>
              <a:rPr kumimoji="0" lang="en-US" altLang="en-US" b="0" i="0" u="none" strike="noStrike" cap="none" normalizeH="0" baseline="0" dirty="0" smtClean="0">
                <a:ln>
                  <a:noFill/>
                </a:ln>
                <a:solidFill>
                  <a:schemeClr val="tx1"/>
                </a:solidFill>
                <a:effectLst/>
                <a:ea typeface="Times New Roman" panose="02020603050405020304" pitchFamily="18" charset="0"/>
              </a:rPr>
              <a:t> </a:t>
            </a:r>
            <a:r>
              <a:rPr kumimoji="0" lang="en-US" altLang="en-US" b="0" i="0" u="none" strike="noStrike" cap="none" normalizeH="0" baseline="0" dirty="0" err="1" smtClean="0">
                <a:ln>
                  <a:noFill/>
                </a:ln>
                <a:solidFill>
                  <a:schemeClr val="tx1"/>
                </a:solidFill>
                <a:effectLst/>
                <a:ea typeface="Times New Roman" panose="02020603050405020304" pitchFamily="18" charset="0"/>
              </a:rPr>
              <a:t>khác</a:t>
            </a:r>
            <a:r>
              <a:rPr kumimoji="0" lang="en-US" altLang="en-US" sz="1400" b="0" i="0" u="none" strike="noStrike" cap="none" normalizeH="0" baseline="0" dirty="0" smtClean="0">
                <a:ln>
                  <a:noFill/>
                </a:ln>
                <a:solidFill>
                  <a:schemeClr val="tx1"/>
                </a:solidFill>
                <a:effectLst/>
                <a:latin typeface="Arial" panose="020B0604020202020204" pitchFamily="34" charset="0"/>
              </a:rPr>
              <a:t> </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2018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90"/>
            <a:ext cx="10515600" cy="989850"/>
          </a:xfrm>
        </p:spPr>
        <p:txBody>
          <a:bodyPr>
            <a:normAutofit fontScale="90000"/>
          </a:bodyPr>
          <a:lstStyle/>
          <a:p>
            <a:r>
              <a:rPr lang="en-US" sz="3600" b="1" dirty="0" err="1"/>
              <a:t>Tổng</a:t>
            </a:r>
            <a:r>
              <a:rPr lang="en-US" sz="3600" b="1" dirty="0"/>
              <a:t> </a:t>
            </a:r>
            <a:r>
              <a:rPr lang="en-US" sz="3600" b="1" dirty="0" err="1"/>
              <a:t>quan</a:t>
            </a:r>
            <a:r>
              <a:rPr lang="en-US" sz="3600" b="1" dirty="0"/>
              <a:t> </a:t>
            </a:r>
            <a:r>
              <a:rPr lang="en-US" sz="3600" b="1" dirty="0" err="1"/>
              <a:t>tình</a:t>
            </a:r>
            <a:r>
              <a:rPr lang="en-US" sz="3600" b="1" dirty="0"/>
              <a:t> </a:t>
            </a:r>
            <a:r>
              <a:rPr lang="en-US" sz="3600" b="1" dirty="0" err="1"/>
              <a:t>hình</a:t>
            </a:r>
            <a:r>
              <a:rPr lang="en-US" sz="3600" b="1" dirty="0"/>
              <a:t> </a:t>
            </a:r>
            <a:r>
              <a:rPr lang="en-US" sz="3600" b="1" dirty="0" err="1"/>
              <a:t>nghiên</a:t>
            </a:r>
            <a:r>
              <a:rPr lang="en-US" sz="3600" b="1" dirty="0"/>
              <a:t> </a:t>
            </a:r>
            <a:r>
              <a:rPr lang="en-US" sz="3600" b="1" dirty="0" err="1"/>
              <a:t>cứu</a:t>
            </a:r>
            <a:r>
              <a:rPr lang="en-US" sz="3600" b="1" dirty="0"/>
              <a:t>, </a:t>
            </a:r>
            <a:r>
              <a:rPr lang="en-US" sz="3600" b="1" dirty="0" err="1"/>
              <a:t>luận</a:t>
            </a:r>
            <a:r>
              <a:rPr lang="en-US" sz="3600" b="1" dirty="0"/>
              <a:t> </a:t>
            </a:r>
            <a:r>
              <a:rPr lang="en-US" sz="3600" b="1" dirty="0" err="1"/>
              <a:t>giải</a:t>
            </a:r>
            <a:r>
              <a:rPr lang="en-US" sz="3600" b="1" dirty="0"/>
              <a:t> </a:t>
            </a:r>
            <a:r>
              <a:rPr lang="en-US" sz="3600" b="1" dirty="0" err="1"/>
              <a:t>về</a:t>
            </a:r>
            <a:r>
              <a:rPr lang="en-US" sz="3600" b="1" dirty="0"/>
              <a:t> </a:t>
            </a:r>
            <a:r>
              <a:rPr lang="en-US" sz="3600" b="1" dirty="0" err="1"/>
              <a:t>mục</a:t>
            </a:r>
            <a:r>
              <a:rPr lang="en-US" sz="3600" b="1" dirty="0"/>
              <a:t> </a:t>
            </a:r>
            <a:r>
              <a:rPr lang="en-US" sz="3600" b="1" dirty="0" err="1"/>
              <a:t>tiêu</a:t>
            </a:r>
            <a:r>
              <a:rPr lang="en-US" sz="3600" b="1" dirty="0"/>
              <a:t> </a:t>
            </a:r>
            <a:r>
              <a:rPr lang="en-US" sz="3600" b="1" dirty="0" err="1"/>
              <a:t>và</a:t>
            </a:r>
            <a:r>
              <a:rPr lang="en-US" sz="3600" b="1" dirty="0"/>
              <a:t> </a:t>
            </a:r>
            <a:r>
              <a:rPr lang="en-US" sz="3600" b="1" dirty="0" err="1"/>
              <a:t>những</a:t>
            </a:r>
            <a:r>
              <a:rPr lang="en-US" sz="3600" b="1" dirty="0"/>
              <a:t> </a:t>
            </a:r>
            <a:r>
              <a:rPr lang="en-US" sz="3600" b="1" dirty="0" err="1"/>
              <a:t>nội</a:t>
            </a:r>
            <a:r>
              <a:rPr lang="en-US" sz="3600" b="1" dirty="0"/>
              <a:t> dung </a:t>
            </a:r>
            <a:r>
              <a:rPr lang="en-US" sz="3600" b="1" dirty="0" err="1"/>
              <a:t>nghiên</a:t>
            </a:r>
            <a:r>
              <a:rPr lang="en-US" sz="3600" b="1" dirty="0"/>
              <a:t> </a:t>
            </a:r>
            <a:r>
              <a:rPr lang="en-US" sz="3600" b="1" dirty="0" err="1"/>
              <a:t>cứu</a:t>
            </a:r>
            <a:r>
              <a:rPr lang="en-US" sz="3600" b="1" dirty="0"/>
              <a:t> </a:t>
            </a:r>
            <a:r>
              <a:rPr lang="en-US" sz="3600" b="1" dirty="0" err="1"/>
              <a:t>của</a:t>
            </a:r>
            <a:r>
              <a:rPr lang="en-US" sz="3600" b="1" dirty="0"/>
              <a:t> </a:t>
            </a:r>
            <a:r>
              <a:rPr lang="en-US" sz="3600" b="1" dirty="0" err="1"/>
              <a:t>đề</a:t>
            </a:r>
            <a:r>
              <a:rPr lang="en-US" sz="3600" b="1" dirty="0"/>
              <a:t> </a:t>
            </a:r>
            <a:r>
              <a:rPr lang="en-US" sz="3600" b="1" dirty="0" err="1"/>
              <a:t>tài</a:t>
            </a:r>
            <a:endParaRPr lang="en-US" sz="3600" dirty="0"/>
          </a:p>
        </p:txBody>
      </p:sp>
      <p:sp>
        <p:nvSpPr>
          <p:cNvPr id="3" name="Content Placeholder 2"/>
          <p:cNvSpPr>
            <a:spLocks noGrp="1"/>
          </p:cNvSpPr>
          <p:nvPr>
            <p:ph idx="1"/>
          </p:nvPr>
        </p:nvSpPr>
        <p:spPr>
          <a:xfrm>
            <a:off x="257695" y="1160607"/>
            <a:ext cx="11579629" cy="4351338"/>
          </a:xfrm>
        </p:spPr>
        <p:txBody>
          <a:bodyPr>
            <a:noAutofit/>
          </a:bodyPr>
          <a:lstStyle/>
          <a:p>
            <a:r>
              <a:rPr lang="en-US" sz="2400" b="1" i="1" dirty="0"/>
              <a:t>15.1</a:t>
            </a:r>
            <a:r>
              <a:rPr lang="en-US" sz="2400" b="1" dirty="0"/>
              <a:t> </a:t>
            </a:r>
            <a:r>
              <a:rPr lang="en-US" sz="2400" b="1" i="1" dirty="0" err="1"/>
              <a:t>Đánh</a:t>
            </a:r>
            <a:r>
              <a:rPr lang="en-US" sz="2400" b="1" i="1" dirty="0"/>
              <a:t> </a:t>
            </a:r>
            <a:r>
              <a:rPr lang="en-US" sz="2400" b="1" i="1" dirty="0" err="1"/>
              <a:t>giá</a:t>
            </a:r>
            <a:r>
              <a:rPr lang="en-US" sz="2400" b="1" i="1" dirty="0"/>
              <a:t> </a:t>
            </a:r>
            <a:r>
              <a:rPr lang="en-US" sz="2400" b="1" i="1" dirty="0" err="1"/>
              <a:t>tổng</a:t>
            </a:r>
            <a:r>
              <a:rPr lang="en-US" sz="2400" b="1" i="1" dirty="0"/>
              <a:t> </a:t>
            </a:r>
            <a:r>
              <a:rPr lang="en-US" sz="2400" b="1" i="1" dirty="0" err="1"/>
              <a:t>quan</a:t>
            </a:r>
            <a:r>
              <a:rPr lang="en-US" sz="2400" b="1" i="1" dirty="0"/>
              <a:t> </a:t>
            </a:r>
            <a:r>
              <a:rPr lang="en-US" sz="2400" b="1" i="1" dirty="0" err="1"/>
              <a:t>tình</a:t>
            </a:r>
            <a:r>
              <a:rPr lang="en-US" sz="2400" b="1" i="1" dirty="0"/>
              <a:t> </a:t>
            </a:r>
            <a:r>
              <a:rPr lang="en-US" sz="2400" b="1" i="1" dirty="0" err="1"/>
              <a:t>hình</a:t>
            </a:r>
            <a:r>
              <a:rPr lang="en-US" sz="2400" b="1" i="1" dirty="0"/>
              <a:t> </a:t>
            </a:r>
            <a:r>
              <a:rPr lang="en-US" sz="2400" b="1" i="1" dirty="0" err="1"/>
              <a:t>nghiên</a:t>
            </a:r>
            <a:r>
              <a:rPr lang="en-US" sz="2400" b="1" i="1" dirty="0"/>
              <a:t> </a:t>
            </a:r>
            <a:r>
              <a:rPr lang="en-US" sz="2400" b="1" i="1" dirty="0" err="1"/>
              <a:t>cứu</a:t>
            </a:r>
            <a:r>
              <a:rPr lang="en-US" sz="2400" b="1" i="1" dirty="0"/>
              <a:t> </a:t>
            </a:r>
            <a:r>
              <a:rPr lang="en-US" sz="2400" b="1" i="1" dirty="0" err="1"/>
              <a:t>thuộc</a:t>
            </a:r>
            <a:r>
              <a:rPr lang="en-US" sz="2400" b="1" i="1" dirty="0"/>
              <a:t> </a:t>
            </a:r>
            <a:r>
              <a:rPr lang="en-US" sz="2400" b="1" i="1" dirty="0" err="1"/>
              <a:t>lĩnh</a:t>
            </a:r>
            <a:r>
              <a:rPr lang="en-US" sz="2400" b="1" i="1" dirty="0"/>
              <a:t> </a:t>
            </a:r>
            <a:r>
              <a:rPr lang="en-US" sz="2400" b="1" i="1" dirty="0" err="1"/>
              <a:t>vực</a:t>
            </a:r>
            <a:r>
              <a:rPr lang="en-US" sz="2400" b="1" i="1" dirty="0"/>
              <a:t> </a:t>
            </a:r>
            <a:r>
              <a:rPr lang="en-US" sz="2400" b="1" i="1" dirty="0" err="1"/>
              <a:t>của</a:t>
            </a:r>
            <a:r>
              <a:rPr lang="en-US" sz="2400" b="1" i="1" dirty="0"/>
              <a:t> </a:t>
            </a:r>
            <a:r>
              <a:rPr lang="en-US" sz="2400" b="1" i="1" dirty="0" err="1"/>
              <a:t>đề</a:t>
            </a:r>
            <a:r>
              <a:rPr lang="en-US" sz="2400" b="1" i="1" dirty="0"/>
              <a:t> </a:t>
            </a:r>
            <a:r>
              <a:rPr lang="en-US" sz="2400" b="1" i="1" dirty="0" err="1"/>
              <a:t>tài</a:t>
            </a:r>
            <a:endParaRPr lang="en-US" sz="2400" dirty="0"/>
          </a:p>
          <a:p>
            <a:r>
              <a:rPr lang="en-US" sz="2400" b="1" dirty="0" err="1"/>
              <a:t>Ngoài</a:t>
            </a:r>
            <a:r>
              <a:rPr lang="en-US" sz="2400" b="1" dirty="0"/>
              <a:t> </a:t>
            </a:r>
            <a:r>
              <a:rPr lang="en-US" sz="2400" b="1" dirty="0" err="1"/>
              <a:t>nước</a:t>
            </a:r>
            <a:r>
              <a:rPr lang="en-US" sz="2400" i="1" dirty="0"/>
              <a:t> </a:t>
            </a:r>
            <a:r>
              <a:rPr lang="en-US" sz="2400" dirty="0"/>
              <a:t>(</a:t>
            </a:r>
            <a:r>
              <a:rPr lang="en-US" sz="2400" i="1" dirty="0" err="1"/>
              <a:t>Phân</a:t>
            </a:r>
            <a:r>
              <a:rPr lang="en-US" sz="2400" i="1" dirty="0"/>
              <a:t> </a:t>
            </a:r>
            <a:r>
              <a:rPr lang="en-US" sz="2400" i="1" dirty="0" err="1"/>
              <a:t>tích</a:t>
            </a:r>
            <a:r>
              <a:rPr lang="en-US" sz="2400" i="1" dirty="0"/>
              <a:t> </a:t>
            </a:r>
            <a:r>
              <a:rPr lang="en-US" sz="2400" i="1" dirty="0" err="1"/>
              <a:t>đánh</a:t>
            </a:r>
            <a:r>
              <a:rPr lang="en-US" sz="2400" i="1" dirty="0"/>
              <a:t> </a:t>
            </a:r>
            <a:r>
              <a:rPr lang="en-US" sz="2400" i="1" dirty="0" err="1"/>
              <a:t>giá</a:t>
            </a:r>
            <a:r>
              <a:rPr lang="en-US" sz="2400" i="1" dirty="0"/>
              <a:t> </a:t>
            </a:r>
            <a:r>
              <a:rPr lang="en-US" sz="2400" i="1" dirty="0" err="1"/>
              <a:t>được</a:t>
            </a:r>
            <a:r>
              <a:rPr lang="en-US" sz="2400" i="1" dirty="0"/>
              <a:t> </a:t>
            </a:r>
            <a:r>
              <a:rPr lang="en-US" sz="2400" i="1" dirty="0" err="1"/>
              <a:t>những</a:t>
            </a:r>
            <a:r>
              <a:rPr lang="en-US" sz="2400" i="1" dirty="0"/>
              <a:t> </a:t>
            </a:r>
            <a:r>
              <a:rPr lang="en-US" sz="2400" i="1" dirty="0" err="1"/>
              <a:t>công</a:t>
            </a:r>
            <a:r>
              <a:rPr lang="en-US" sz="2400" i="1" dirty="0"/>
              <a:t> </a:t>
            </a:r>
            <a:r>
              <a:rPr lang="en-US" sz="2400" i="1" dirty="0" err="1"/>
              <a:t>trình</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có</a:t>
            </a:r>
            <a:r>
              <a:rPr lang="en-US" sz="2400" i="1" dirty="0"/>
              <a:t> </a:t>
            </a:r>
            <a:r>
              <a:rPr lang="en-US" sz="2400" i="1" dirty="0" err="1"/>
              <a:t>liên</a:t>
            </a:r>
            <a:r>
              <a:rPr lang="en-US" sz="2400" i="1" dirty="0"/>
              <a:t> </a:t>
            </a:r>
            <a:r>
              <a:rPr lang="en-US" sz="2400" i="1" dirty="0" err="1"/>
              <a:t>quan</a:t>
            </a:r>
            <a:r>
              <a:rPr lang="en-US" sz="2400" i="1" dirty="0"/>
              <a:t> </a:t>
            </a:r>
            <a:r>
              <a:rPr lang="en-US" sz="2400" i="1" dirty="0" err="1"/>
              <a:t>và</a:t>
            </a:r>
            <a:r>
              <a:rPr lang="en-US" sz="2400" i="1" dirty="0"/>
              <a:t> </a:t>
            </a:r>
            <a:r>
              <a:rPr lang="en-US" sz="2400" i="1" dirty="0" err="1"/>
              <a:t>những</a:t>
            </a:r>
            <a:r>
              <a:rPr lang="en-US" sz="2400" i="1" dirty="0"/>
              <a:t> </a:t>
            </a:r>
            <a:r>
              <a:rPr lang="en-US" sz="2400" i="1" dirty="0" err="1"/>
              <a:t>kết</a:t>
            </a:r>
            <a:r>
              <a:rPr lang="en-US" sz="2400" i="1" dirty="0"/>
              <a:t> </a:t>
            </a:r>
            <a:r>
              <a:rPr lang="en-US" sz="2400" i="1" dirty="0" err="1"/>
              <a:t>quả</a:t>
            </a:r>
            <a:r>
              <a:rPr lang="en-US" sz="2400" i="1" dirty="0"/>
              <a:t> </a:t>
            </a:r>
            <a:r>
              <a:rPr lang="en-US" sz="2400" i="1" dirty="0" err="1"/>
              <a:t>nghiên</a:t>
            </a:r>
            <a:r>
              <a:rPr lang="en-US" sz="2400" i="1" dirty="0"/>
              <a:t> </a:t>
            </a:r>
            <a:r>
              <a:rPr lang="en-US" sz="2400" i="1" dirty="0" err="1"/>
              <a:t>cứu</a:t>
            </a:r>
            <a:r>
              <a:rPr lang="en-US" sz="2400" i="1" dirty="0"/>
              <a:t> </a:t>
            </a:r>
            <a:r>
              <a:rPr lang="en-US" sz="2400" b="1" i="1" dirty="0" err="1"/>
              <a:t>mới</a:t>
            </a:r>
            <a:r>
              <a:rPr lang="en-US" sz="2400" b="1" i="1" dirty="0"/>
              <a:t> </a:t>
            </a:r>
            <a:r>
              <a:rPr lang="en-US" sz="2400" b="1" i="1" dirty="0" err="1"/>
              <a:t>nhất</a:t>
            </a:r>
            <a:r>
              <a:rPr lang="en-US" sz="2400" b="1" i="1" dirty="0"/>
              <a:t> </a:t>
            </a:r>
            <a:r>
              <a:rPr lang="en-US" sz="2400" i="1" dirty="0" err="1"/>
              <a:t>trong</a:t>
            </a:r>
            <a:r>
              <a:rPr lang="en-US" sz="2400" i="1" dirty="0"/>
              <a:t> </a:t>
            </a:r>
            <a:r>
              <a:rPr lang="en-US" sz="2400" i="1" dirty="0" err="1"/>
              <a:t>lĩnh</a:t>
            </a:r>
            <a:r>
              <a:rPr lang="en-US" sz="2400" i="1" dirty="0"/>
              <a:t> </a:t>
            </a:r>
            <a:r>
              <a:rPr lang="en-US" sz="2400" i="1" dirty="0" err="1"/>
              <a:t>vực</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của</a:t>
            </a:r>
            <a:r>
              <a:rPr lang="en-US" sz="2400" i="1" dirty="0"/>
              <a:t> </a:t>
            </a:r>
            <a:r>
              <a:rPr lang="en-US" sz="2400" i="1" dirty="0" err="1"/>
              <a:t>đề</a:t>
            </a:r>
            <a:r>
              <a:rPr lang="en-US" sz="2400" i="1" dirty="0"/>
              <a:t> </a:t>
            </a:r>
            <a:r>
              <a:rPr lang="en-US" sz="2400" i="1" dirty="0" err="1"/>
              <a:t>tài</a:t>
            </a:r>
            <a:r>
              <a:rPr lang="en-US" sz="2400" i="1" dirty="0"/>
              <a:t>; </a:t>
            </a:r>
            <a:r>
              <a:rPr lang="en-US" sz="2400" i="1" dirty="0" err="1"/>
              <a:t>nêu</a:t>
            </a:r>
            <a:r>
              <a:rPr lang="en-US" sz="2400" i="1" dirty="0"/>
              <a:t> </a:t>
            </a:r>
            <a:r>
              <a:rPr lang="en-US" sz="2400" i="1" dirty="0" err="1"/>
              <a:t>được</a:t>
            </a:r>
            <a:r>
              <a:rPr lang="en-US" sz="2400" i="1" dirty="0"/>
              <a:t> </a:t>
            </a:r>
            <a:r>
              <a:rPr lang="en-US" sz="2400" i="1" dirty="0" err="1"/>
              <a:t>những</a:t>
            </a:r>
            <a:r>
              <a:rPr lang="en-US" sz="2400" i="1" dirty="0"/>
              <a:t> </a:t>
            </a:r>
            <a:r>
              <a:rPr lang="en-US" sz="2400" i="1" dirty="0" err="1"/>
              <a:t>bước</a:t>
            </a:r>
            <a:r>
              <a:rPr lang="en-US" sz="2400" i="1" dirty="0"/>
              <a:t> </a:t>
            </a:r>
            <a:r>
              <a:rPr lang="en-US" sz="2400" i="1" dirty="0" err="1"/>
              <a:t>tiến</a:t>
            </a:r>
            <a:r>
              <a:rPr lang="en-US" sz="2400" i="1" dirty="0"/>
              <a:t> </a:t>
            </a:r>
            <a:r>
              <a:rPr lang="en-US" sz="2400" i="1" dirty="0" err="1"/>
              <a:t>về</a:t>
            </a:r>
            <a:r>
              <a:rPr lang="en-US" sz="2400" i="1" dirty="0"/>
              <a:t> </a:t>
            </a:r>
            <a:r>
              <a:rPr lang="en-US" sz="2400" i="1" dirty="0" err="1"/>
              <a:t>trình</a:t>
            </a:r>
            <a:r>
              <a:rPr lang="en-US" sz="2400" i="1" dirty="0"/>
              <a:t> </a:t>
            </a:r>
            <a:r>
              <a:rPr lang="en-US" sz="2400" i="1" dirty="0" err="1"/>
              <a:t>độ</a:t>
            </a:r>
            <a:r>
              <a:rPr lang="en-US" sz="2400" i="1" dirty="0"/>
              <a:t> KH&amp;CN </a:t>
            </a:r>
            <a:r>
              <a:rPr lang="en-US" sz="2400" i="1" dirty="0" err="1"/>
              <a:t>của</a:t>
            </a:r>
            <a:r>
              <a:rPr lang="en-US" sz="2400" i="1" dirty="0"/>
              <a:t> </a:t>
            </a:r>
            <a:r>
              <a:rPr lang="en-US" sz="2400" i="1" dirty="0" err="1"/>
              <a:t>những</a:t>
            </a:r>
            <a:r>
              <a:rPr lang="en-US" sz="2400" i="1" dirty="0"/>
              <a:t> </a:t>
            </a:r>
            <a:r>
              <a:rPr lang="en-US" sz="2400" i="1" dirty="0" err="1"/>
              <a:t>kết</a:t>
            </a:r>
            <a:r>
              <a:rPr lang="en-US" sz="2400" i="1" dirty="0"/>
              <a:t> </a:t>
            </a:r>
            <a:r>
              <a:rPr lang="en-US" sz="2400" i="1" dirty="0" err="1"/>
              <a:t>quả</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đó</a:t>
            </a:r>
            <a:r>
              <a:rPr lang="en-US" sz="2400" dirty="0" smtClean="0"/>
              <a:t>)</a:t>
            </a:r>
          </a:p>
          <a:p>
            <a:r>
              <a:rPr lang="en-US" sz="2400" b="1" i="1" dirty="0" smtClean="0">
                <a:solidFill>
                  <a:srgbClr val="FF0000"/>
                </a:solidFill>
              </a:rPr>
              <a:t>14.1</a:t>
            </a:r>
            <a:r>
              <a:rPr lang="en-US" sz="2400" b="1" i="1" dirty="0">
                <a:solidFill>
                  <a:srgbClr val="FF0000"/>
                </a:solidFill>
              </a:rPr>
              <a:t>. </a:t>
            </a:r>
            <a:r>
              <a:rPr lang="en-US" sz="2400" b="1" i="1" dirty="0" err="1">
                <a:solidFill>
                  <a:srgbClr val="FF0000"/>
                </a:solidFill>
              </a:rPr>
              <a:t>Tổng</a:t>
            </a:r>
            <a:r>
              <a:rPr lang="en-US" sz="2400" b="1" i="1" dirty="0">
                <a:solidFill>
                  <a:srgbClr val="FF0000"/>
                </a:solidFill>
              </a:rPr>
              <a:t> </a:t>
            </a:r>
            <a:r>
              <a:rPr lang="en-US" sz="2400" b="1" i="1" dirty="0" err="1">
                <a:solidFill>
                  <a:srgbClr val="FF0000"/>
                </a:solidFill>
              </a:rPr>
              <a:t>quan</a:t>
            </a:r>
            <a:r>
              <a:rPr lang="en-US" sz="2400" b="1" i="1" dirty="0">
                <a:solidFill>
                  <a:srgbClr val="FF0000"/>
                </a:solidFill>
              </a:rPr>
              <a:t> </a:t>
            </a:r>
            <a:r>
              <a:rPr lang="en-US" sz="2400" b="1" i="1" dirty="0" err="1">
                <a:solidFill>
                  <a:srgbClr val="FF0000"/>
                </a:solidFill>
              </a:rPr>
              <a:t>tình</a:t>
            </a:r>
            <a:r>
              <a:rPr lang="en-US" sz="2400" b="1" i="1" dirty="0">
                <a:solidFill>
                  <a:srgbClr val="FF0000"/>
                </a:solidFill>
              </a:rPr>
              <a:t> </a:t>
            </a:r>
            <a:r>
              <a:rPr lang="en-US" sz="2400" b="1" i="1" dirty="0" err="1">
                <a:solidFill>
                  <a:srgbClr val="FF0000"/>
                </a:solidFill>
              </a:rPr>
              <a:t>hình</a:t>
            </a:r>
            <a:r>
              <a:rPr lang="en-US" sz="2400" b="1" i="1" dirty="0">
                <a:solidFill>
                  <a:srgbClr val="FF0000"/>
                </a:solidFill>
              </a:rPr>
              <a:t> </a:t>
            </a:r>
            <a:r>
              <a:rPr lang="en-US" sz="2400" b="1" i="1" dirty="0" err="1">
                <a:solidFill>
                  <a:srgbClr val="FF0000"/>
                </a:solidFill>
              </a:rPr>
              <a:t>nghiên</a:t>
            </a:r>
            <a:r>
              <a:rPr lang="en-US" sz="2400" b="1" i="1" dirty="0">
                <a:solidFill>
                  <a:srgbClr val="FF0000"/>
                </a:solidFill>
              </a:rPr>
              <a:t> </a:t>
            </a:r>
            <a:r>
              <a:rPr lang="en-US" sz="2400" b="1" i="1" dirty="0" err="1">
                <a:solidFill>
                  <a:srgbClr val="FF0000"/>
                </a:solidFill>
              </a:rPr>
              <a:t>cứu</a:t>
            </a:r>
            <a:r>
              <a:rPr lang="en-US" sz="2400" b="1" i="1" dirty="0">
                <a:solidFill>
                  <a:srgbClr val="FF0000"/>
                </a:solidFill>
              </a:rPr>
              <a:t> </a:t>
            </a:r>
            <a:r>
              <a:rPr lang="en-US" sz="2400" b="1" i="1" dirty="0" err="1">
                <a:solidFill>
                  <a:srgbClr val="FF0000"/>
                </a:solidFill>
              </a:rPr>
              <a:t>thuộc</a:t>
            </a:r>
            <a:r>
              <a:rPr lang="en-US" sz="2400" b="1" i="1" dirty="0">
                <a:solidFill>
                  <a:srgbClr val="FF0000"/>
                </a:solidFill>
              </a:rPr>
              <a:t> </a:t>
            </a:r>
            <a:r>
              <a:rPr lang="en-US" sz="2400" b="1" i="1" dirty="0" err="1">
                <a:solidFill>
                  <a:srgbClr val="FF0000"/>
                </a:solidFill>
              </a:rPr>
              <a:t>lĩnh</a:t>
            </a:r>
            <a:r>
              <a:rPr lang="en-US" sz="2400" b="1" i="1" dirty="0">
                <a:solidFill>
                  <a:srgbClr val="FF0000"/>
                </a:solidFill>
              </a:rPr>
              <a:t> </a:t>
            </a:r>
            <a:r>
              <a:rPr lang="en-US" sz="2400" b="1" i="1" dirty="0" err="1">
                <a:solidFill>
                  <a:srgbClr val="FF0000"/>
                </a:solidFill>
              </a:rPr>
              <a:t>vực</a:t>
            </a:r>
            <a:r>
              <a:rPr lang="en-US" sz="2400" b="1" i="1" dirty="0">
                <a:solidFill>
                  <a:srgbClr val="FF0000"/>
                </a:solidFill>
              </a:rPr>
              <a:t> </a:t>
            </a:r>
            <a:r>
              <a:rPr lang="en-US" sz="2400" b="1" i="1" dirty="0" err="1">
                <a:solidFill>
                  <a:srgbClr val="FF0000"/>
                </a:solidFill>
              </a:rPr>
              <a:t>của</a:t>
            </a:r>
            <a:r>
              <a:rPr lang="en-US" sz="2400" b="1" i="1" dirty="0">
                <a:solidFill>
                  <a:srgbClr val="FF0000"/>
                </a:solidFill>
              </a:rPr>
              <a:t> </a:t>
            </a:r>
            <a:r>
              <a:rPr lang="en-US" sz="2400" b="1" i="1" dirty="0" err="1">
                <a:solidFill>
                  <a:srgbClr val="FF0000"/>
                </a:solidFill>
              </a:rPr>
              <a:t>đề</a:t>
            </a:r>
            <a:r>
              <a:rPr lang="en-US" sz="2400" b="1" i="1" dirty="0">
                <a:solidFill>
                  <a:srgbClr val="FF0000"/>
                </a:solidFill>
              </a:rPr>
              <a:t> </a:t>
            </a:r>
            <a:r>
              <a:rPr lang="en-US" sz="2400" b="1" i="1" dirty="0" err="1">
                <a:solidFill>
                  <a:srgbClr val="FF0000"/>
                </a:solidFill>
              </a:rPr>
              <a:t>tài</a:t>
            </a:r>
            <a:endParaRPr lang="en-US" sz="2400" dirty="0">
              <a:solidFill>
                <a:srgbClr val="FF0000"/>
              </a:solidFill>
            </a:endParaRPr>
          </a:p>
          <a:p>
            <a:r>
              <a:rPr lang="en-US" sz="2400" dirty="0">
                <a:solidFill>
                  <a:srgbClr val="FF0000"/>
                </a:solidFill>
              </a:rPr>
              <a:t>(</a:t>
            </a:r>
            <a:r>
              <a:rPr lang="en-US" sz="2400" i="1" dirty="0" err="1">
                <a:solidFill>
                  <a:srgbClr val="FF0000"/>
                </a:solidFill>
              </a:rPr>
              <a:t>Mô</a:t>
            </a:r>
            <a:r>
              <a:rPr lang="en-US" sz="2400" i="1" dirty="0">
                <a:solidFill>
                  <a:srgbClr val="FF0000"/>
                </a:solidFill>
              </a:rPr>
              <a:t> </a:t>
            </a:r>
            <a:r>
              <a:rPr lang="en-US" sz="2400" i="1" dirty="0" err="1">
                <a:solidFill>
                  <a:srgbClr val="FF0000"/>
                </a:solidFill>
              </a:rPr>
              <a:t>tả</a:t>
            </a:r>
            <a:r>
              <a:rPr lang="en-US" sz="2400" i="1" dirty="0">
                <a:solidFill>
                  <a:srgbClr val="FF0000"/>
                </a:solidFill>
              </a:rPr>
              <a:t>, </a:t>
            </a:r>
            <a:r>
              <a:rPr lang="en-US" sz="2400" i="1" dirty="0" err="1">
                <a:solidFill>
                  <a:srgbClr val="FF0000"/>
                </a:solidFill>
              </a:rPr>
              <a:t>phân</a:t>
            </a:r>
            <a:r>
              <a:rPr lang="en-US" sz="2400" i="1" dirty="0">
                <a:solidFill>
                  <a:srgbClr val="FF0000"/>
                </a:solidFill>
              </a:rPr>
              <a:t> </a:t>
            </a:r>
            <a:r>
              <a:rPr lang="en-US" sz="2400" i="1" dirty="0" err="1">
                <a:solidFill>
                  <a:srgbClr val="FF0000"/>
                </a:solidFill>
              </a:rPr>
              <a:t>tích</a:t>
            </a:r>
            <a:r>
              <a:rPr lang="en-US" sz="2400" i="1" dirty="0">
                <a:solidFill>
                  <a:srgbClr val="FF0000"/>
                </a:solidFill>
              </a:rPr>
              <a:t>, </a:t>
            </a:r>
            <a:r>
              <a:rPr lang="en-US" sz="2400" i="1" dirty="0" err="1">
                <a:solidFill>
                  <a:srgbClr val="FF0000"/>
                </a:solidFill>
              </a:rPr>
              <a:t>đánh</a:t>
            </a:r>
            <a:r>
              <a:rPr lang="en-US" sz="2400" i="1" dirty="0">
                <a:solidFill>
                  <a:srgbClr val="FF0000"/>
                </a:solidFill>
              </a:rPr>
              <a:t> </a:t>
            </a:r>
            <a:r>
              <a:rPr lang="en-US" sz="2400" i="1" dirty="0" err="1">
                <a:solidFill>
                  <a:srgbClr val="FF0000"/>
                </a:solidFill>
              </a:rPr>
              <a:t>giá</a:t>
            </a:r>
            <a:r>
              <a:rPr lang="en-US" sz="2400" i="1" dirty="0">
                <a:solidFill>
                  <a:srgbClr val="FF0000"/>
                </a:solidFill>
              </a:rPr>
              <a:t> </a:t>
            </a:r>
            <a:r>
              <a:rPr lang="en-US" sz="2400" i="1" dirty="0" err="1">
                <a:solidFill>
                  <a:srgbClr val="FF0000"/>
                </a:solidFill>
              </a:rPr>
              <a:t>đầy</a:t>
            </a:r>
            <a:r>
              <a:rPr lang="en-US" sz="2400" i="1" dirty="0">
                <a:solidFill>
                  <a:srgbClr val="FF0000"/>
                </a:solidFill>
              </a:rPr>
              <a:t> </a:t>
            </a:r>
            <a:r>
              <a:rPr lang="en-US" sz="2400" i="1" dirty="0" err="1">
                <a:solidFill>
                  <a:srgbClr val="FF0000"/>
                </a:solidFill>
              </a:rPr>
              <a:t>đủ</a:t>
            </a:r>
            <a:r>
              <a:rPr lang="en-US" sz="2400" i="1" dirty="0">
                <a:solidFill>
                  <a:srgbClr val="FF0000"/>
                </a:solidFill>
              </a:rPr>
              <a:t>, </a:t>
            </a:r>
            <a:r>
              <a:rPr lang="en-US" sz="2400" i="1" dirty="0" err="1">
                <a:solidFill>
                  <a:srgbClr val="FF0000"/>
                </a:solidFill>
              </a:rPr>
              <a:t>rõ</a:t>
            </a:r>
            <a:r>
              <a:rPr lang="en-US" sz="2400" i="1" dirty="0">
                <a:solidFill>
                  <a:srgbClr val="FF0000"/>
                </a:solidFill>
              </a:rPr>
              <a:t> </a:t>
            </a:r>
            <a:r>
              <a:rPr lang="en-US" sz="2400" i="1" dirty="0" err="1">
                <a:solidFill>
                  <a:srgbClr val="FF0000"/>
                </a:solidFill>
              </a:rPr>
              <a:t>ràng</a:t>
            </a:r>
            <a:r>
              <a:rPr lang="en-US" sz="2400" i="1" dirty="0">
                <a:solidFill>
                  <a:srgbClr val="FF0000"/>
                </a:solidFill>
              </a:rPr>
              <a:t> </a:t>
            </a:r>
            <a:r>
              <a:rPr lang="en-US" sz="2400" i="1" dirty="0" err="1">
                <a:solidFill>
                  <a:srgbClr val="FF0000"/>
                </a:solidFill>
              </a:rPr>
              <a:t>mức</a:t>
            </a:r>
            <a:r>
              <a:rPr lang="en-US" sz="2400" i="1" dirty="0">
                <a:solidFill>
                  <a:srgbClr val="FF0000"/>
                </a:solidFill>
              </a:rPr>
              <a:t> </a:t>
            </a:r>
            <a:r>
              <a:rPr lang="en-US" sz="2400" i="1" dirty="0" err="1">
                <a:solidFill>
                  <a:srgbClr val="FF0000"/>
                </a:solidFill>
              </a:rPr>
              <a:t>độ</a:t>
            </a:r>
            <a:r>
              <a:rPr lang="en-US" sz="2400" i="1" dirty="0">
                <a:solidFill>
                  <a:srgbClr val="FF0000"/>
                </a:solidFill>
              </a:rPr>
              <a:t> </a:t>
            </a:r>
            <a:r>
              <a:rPr lang="en-US" sz="2400" i="1" dirty="0" err="1">
                <a:solidFill>
                  <a:srgbClr val="FF0000"/>
                </a:solidFill>
              </a:rPr>
              <a:t>thành</a:t>
            </a:r>
            <a:r>
              <a:rPr lang="en-US" sz="2400" i="1" dirty="0">
                <a:solidFill>
                  <a:srgbClr val="FF0000"/>
                </a:solidFill>
              </a:rPr>
              <a:t> </a:t>
            </a:r>
            <a:r>
              <a:rPr lang="en-US" sz="2400" i="1" dirty="0" err="1">
                <a:solidFill>
                  <a:srgbClr val="FF0000"/>
                </a:solidFill>
              </a:rPr>
              <a:t>công</a:t>
            </a:r>
            <a:r>
              <a:rPr lang="en-US" sz="2400" i="1" dirty="0">
                <a:solidFill>
                  <a:srgbClr val="FF0000"/>
                </a:solidFill>
              </a:rPr>
              <a:t>, </a:t>
            </a:r>
            <a:r>
              <a:rPr lang="en-US" sz="2400" i="1" dirty="0" err="1">
                <a:solidFill>
                  <a:srgbClr val="FF0000"/>
                </a:solidFill>
              </a:rPr>
              <a:t>hạn</a:t>
            </a:r>
            <a:r>
              <a:rPr lang="en-US" sz="2400" i="1" dirty="0">
                <a:solidFill>
                  <a:srgbClr val="FF0000"/>
                </a:solidFill>
              </a:rPr>
              <a:t> </a:t>
            </a:r>
            <a:r>
              <a:rPr lang="en-US" sz="2400" i="1" dirty="0" err="1">
                <a:solidFill>
                  <a:srgbClr val="FF0000"/>
                </a:solidFill>
              </a:rPr>
              <a:t>chế</a:t>
            </a:r>
            <a:r>
              <a:rPr lang="en-US" sz="2400" i="1" dirty="0">
                <a:solidFill>
                  <a:srgbClr val="FF0000"/>
                </a:solidFill>
              </a:rPr>
              <a:t> </a:t>
            </a:r>
            <a:r>
              <a:rPr lang="en-US" sz="2400" i="1" dirty="0" err="1">
                <a:solidFill>
                  <a:srgbClr val="FF0000"/>
                </a:solidFill>
              </a:rPr>
              <a:t>của</a:t>
            </a:r>
            <a:r>
              <a:rPr lang="en-US" sz="2400" i="1" dirty="0">
                <a:solidFill>
                  <a:srgbClr val="FF0000"/>
                </a:solidFill>
              </a:rPr>
              <a:t> </a:t>
            </a:r>
            <a:r>
              <a:rPr lang="en-US" sz="2400" i="1" dirty="0" err="1">
                <a:solidFill>
                  <a:srgbClr val="FF0000"/>
                </a:solidFill>
              </a:rPr>
              <a:t>các</a:t>
            </a:r>
            <a:r>
              <a:rPr lang="en-US" sz="2400" i="1" dirty="0">
                <a:solidFill>
                  <a:srgbClr val="FF0000"/>
                </a:solidFill>
              </a:rPr>
              <a:t> </a:t>
            </a:r>
            <a:r>
              <a:rPr lang="en-US" sz="2400" i="1" dirty="0" err="1">
                <a:solidFill>
                  <a:srgbClr val="FF0000"/>
                </a:solidFill>
              </a:rPr>
              <a:t>công</a:t>
            </a:r>
            <a:r>
              <a:rPr lang="en-US" sz="2400" i="1" dirty="0">
                <a:solidFill>
                  <a:srgbClr val="FF0000"/>
                </a:solidFill>
              </a:rPr>
              <a:t> </a:t>
            </a:r>
            <a:r>
              <a:rPr lang="en-US" sz="2400" i="1" dirty="0" err="1">
                <a:solidFill>
                  <a:srgbClr val="FF0000"/>
                </a:solidFill>
              </a:rPr>
              <a:t>trình</a:t>
            </a:r>
            <a:r>
              <a:rPr lang="en-US" sz="2400" i="1" dirty="0">
                <a:solidFill>
                  <a:srgbClr val="FF0000"/>
                </a:solidFill>
              </a:rPr>
              <a:t> </a:t>
            </a:r>
            <a:r>
              <a:rPr lang="en-US" sz="2400" i="1" dirty="0" err="1">
                <a:solidFill>
                  <a:srgbClr val="FF0000"/>
                </a:solidFill>
              </a:rPr>
              <a:t>nghiên</a:t>
            </a:r>
            <a:r>
              <a:rPr lang="en-US" sz="2400" i="1" dirty="0">
                <a:solidFill>
                  <a:srgbClr val="FF0000"/>
                </a:solidFill>
              </a:rPr>
              <a:t> </a:t>
            </a:r>
            <a:r>
              <a:rPr lang="en-US" sz="2400" i="1" dirty="0" err="1">
                <a:solidFill>
                  <a:srgbClr val="FF0000"/>
                </a:solidFill>
              </a:rPr>
              <a:t>cứu</a:t>
            </a:r>
            <a:r>
              <a:rPr lang="en-US" sz="2400" i="1" dirty="0">
                <a:solidFill>
                  <a:srgbClr val="FF0000"/>
                </a:solidFill>
              </a:rPr>
              <a:t> </a:t>
            </a:r>
            <a:r>
              <a:rPr lang="en-US" sz="2400" i="1" dirty="0" err="1">
                <a:solidFill>
                  <a:srgbClr val="FF0000"/>
                </a:solidFill>
              </a:rPr>
              <a:t>trong</a:t>
            </a:r>
            <a:r>
              <a:rPr lang="en-US" sz="2400" i="1" dirty="0">
                <a:solidFill>
                  <a:srgbClr val="FF0000"/>
                </a:solidFill>
              </a:rPr>
              <a:t> </a:t>
            </a:r>
            <a:r>
              <a:rPr lang="en-US" sz="2400" i="1" dirty="0" err="1">
                <a:solidFill>
                  <a:srgbClr val="FF0000"/>
                </a:solidFill>
              </a:rPr>
              <a:t>và</a:t>
            </a:r>
            <a:r>
              <a:rPr lang="en-US" sz="2400" i="1" dirty="0">
                <a:solidFill>
                  <a:srgbClr val="FF0000"/>
                </a:solidFill>
              </a:rPr>
              <a:t> </a:t>
            </a:r>
            <a:r>
              <a:rPr lang="en-US" sz="2400" i="1" dirty="0" err="1">
                <a:solidFill>
                  <a:srgbClr val="FF0000"/>
                </a:solidFill>
              </a:rPr>
              <a:t>ngoài</a:t>
            </a:r>
            <a:r>
              <a:rPr lang="en-US" sz="2400" i="1" dirty="0">
                <a:solidFill>
                  <a:srgbClr val="FF0000"/>
                </a:solidFill>
              </a:rPr>
              <a:t> </a:t>
            </a:r>
            <a:r>
              <a:rPr lang="en-US" sz="2400" i="1" dirty="0" err="1">
                <a:solidFill>
                  <a:srgbClr val="FF0000"/>
                </a:solidFill>
              </a:rPr>
              <a:t>nước</a:t>
            </a:r>
            <a:r>
              <a:rPr lang="en-US" sz="2400" i="1" dirty="0">
                <a:solidFill>
                  <a:srgbClr val="FF0000"/>
                </a:solidFill>
              </a:rPr>
              <a:t> </a:t>
            </a:r>
            <a:r>
              <a:rPr lang="en-US" sz="2400" i="1" dirty="0" err="1">
                <a:solidFill>
                  <a:srgbClr val="FF0000"/>
                </a:solidFill>
              </a:rPr>
              <a:t>có</a:t>
            </a:r>
            <a:r>
              <a:rPr lang="en-US" sz="2400" i="1" dirty="0">
                <a:solidFill>
                  <a:srgbClr val="FF0000"/>
                </a:solidFill>
              </a:rPr>
              <a:t> </a:t>
            </a:r>
            <a:r>
              <a:rPr lang="en-US" sz="2400" i="1" dirty="0" err="1">
                <a:solidFill>
                  <a:srgbClr val="FF0000"/>
                </a:solidFill>
              </a:rPr>
              <a:t>liên</a:t>
            </a:r>
            <a:r>
              <a:rPr lang="en-US" sz="2400" i="1" dirty="0">
                <a:solidFill>
                  <a:srgbClr val="FF0000"/>
                </a:solidFill>
              </a:rPr>
              <a:t> </a:t>
            </a:r>
            <a:r>
              <a:rPr lang="en-US" sz="2400" i="1" dirty="0" err="1">
                <a:solidFill>
                  <a:srgbClr val="FF0000"/>
                </a:solidFill>
              </a:rPr>
              <a:t>quan</a:t>
            </a:r>
            <a:r>
              <a:rPr lang="en-US" sz="2400" i="1" dirty="0">
                <a:solidFill>
                  <a:srgbClr val="FF0000"/>
                </a:solidFill>
              </a:rPr>
              <a:t> </a:t>
            </a:r>
            <a:r>
              <a:rPr lang="en-US" sz="2400" i="1" dirty="0" err="1">
                <a:solidFill>
                  <a:srgbClr val="FF0000"/>
                </a:solidFill>
              </a:rPr>
              <a:t>và</a:t>
            </a:r>
            <a:r>
              <a:rPr lang="en-US" sz="2400" i="1" dirty="0">
                <a:solidFill>
                  <a:srgbClr val="FF0000"/>
                </a:solidFill>
              </a:rPr>
              <a:t> </a:t>
            </a:r>
            <a:r>
              <a:rPr lang="en-US" sz="2400" i="1" dirty="0" err="1">
                <a:solidFill>
                  <a:srgbClr val="FF0000"/>
                </a:solidFill>
              </a:rPr>
              <a:t>những</a:t>
            </a:r>
            <a:r>
              <a:rPr lang="en-US" sz="2400" i="1" dirty="0">
                <a:solidFill>
                  <a:srgbClr val="FF0000"/>
                </a:solidFill>
              </a:rPr>
              <a:t> </a:t>
            </a:r>
            <a:r>
              <a:rPr lang="en-US" sz="2400" i="1" dirty="0" err="1">
                <a:solidFill>
                  <a:srgbClr val="FF0000"/>
                </a:solidFill>
              </a:rPr>
              <a:t>kết</a:t>
            </a:r>
            <a:r>
              <a:rPr lang="en-US" sz="2400" i="1" dirty="0">
                <a:solidFill>
                  <a:srgbClr val="FF0000"/>
                </a:solidFill>
              </a:rPr>
              <a:t> </a:t>
            </a:r>
            <a:r>
              <a:rPr lang="en-US" sz="2400" i="1" dirty="0" err="1">
                <a:solidFill>
                  <a:srgbClr val="FF0000"/>
                </a:solidFill>
              </a:rPr>
              <a:t>quả</a:t>
            </a:r>
            <a:r>
              <a:rPr lang="en-US" sz="2400" i="1" dirty="0">
                <a:solidFill>
                  <a:srgbClr val="FF0000"/>
                </a:solidFill>
              </a:rPr>
              <a:t> </a:t>
            </a:r>
            <a:r>
              <a:rPr lang="en-US" sz="2400" i="1" dirty="0" err="1">
                <a:solidFill>
                  <a:srgbClr val="FF0000"/>
                </a:solidFill>
              </a:rPr>
              <a:t>nghiên</a:t>
            </a:r>
            <a:r>
              <a:rPr lang="en-US" sz="2400" i="1" dirty="0">
                <a:solidFill>
                  <a:srgbClr val="FF0000"/>
                </a:solidFill>
              </a:rPr>
              <a:t> </a:t>
            </a:r>
            <a:r>
              <a:rPr lang="en-US" sz="2400" i="1" dirty="0" err="1">
                <a:solidFill>
                  <a:srgbClr val="FF0000"/>
                </a:solidFill>
              </a:rPr>
              <a:t>cứu</a:t>
            </a:r>
            <a:r>
              <a:rPr lang="en-US" sz="2400" i="1" dirty="0">
                <a:solidFill>
                  <a:srgbClr val="FF0000"/>
                </a:solidFill>
              </a:rPr>
              <a:t> </a:t>
            </a:r>
            <a:r>
              <a:rPr lang="en-US" sz="2400" b="1" i="1" dirty="0" err="1">
                <a:solidFill>
                  <a:srgbClr val="FF0000"/>
                </a:solidFill>
              </a:rPr>
              <a:t>mới</a:t>
            </a:r>
            <a:r>
              <a:rPr lang="en-US" sz="2400" b="1" i="1" dirty="0">
                <a:solidFill>
                  <a:srgbClr val="FF0000"/>
                </a:solidFill>
              </a:rPr>
              <a:t> </a:t>
            </a:r>
            <a:r>
              <a:rPr lang="en-US" sz="2400" b="1" i="1" dirty="0" err="1">
                <a:solidFill>
                  <a:srgbClr val="FF0000"/>
                </a:solidFill>
              </a:rPr>
              <a:t>nhất</a:t>
            </a:r>
            <a:r>
              <a:rPr lang="en-US" sz="2400" b="1" i="1" dirty="0">
                <a:solidFill>
                  <a:srgbClr val="FF0000"/>
                </a:solidFill>
              </a:rPr>
              <a:t> </a:t>
            </a:r>
            <a:r>
              <a:rPr lang="en-US" sz="2400" i="1" dirty="0" err="1">
                <a:solidFill>
                  <a:srgbClr val="FF0000"/>
                </a:solidFill>
              </a:rPr>
              <a:t>trong</a:t>
            </a:r>
            <a:r>
              <a:rPr lang="en-US" sz="2400" i="1" dirty="0">
                <a:solidFill>
                  <a:srgbClr val="FF0000"/>
                </a:solidFill>
              </a:rPr>
              <a:t> </a:t>
            </a:r>
            <a:r>
              <a:rPr lang="en-US" sz="2400" i="1" dirty="0" err="1">
                <a:solidFill>
                  <a:srgbClr val="FF0000"/>
                </a:solidFill>
              </a:rPr>
              <a:t>lĩnh</a:t>
            </a:r>
            <a:r>
              <a:rPr lang="en-US" sz="2400" i="1" dirty="0">
                <a:solidFill>
                  <a:srgbClr val="FF0000"/>
                </a:solidFill>
              </a:rPr>
              <a:t> </a:t>
            </a:r>
            <a:r>
              <a:rPr lang="en-US" sz="2400" i="1" dirty="0" err="1">
                <a:solidFill>
                  <a:srgbClr val="FF0000"/>
                </a:solidFill>
              </a:rPr>
              <a:t>vực</a:t>
            </a:r>
            <a:r>
              <a:rPr lang="en-US" sz="2400" i="1" dirty="0">
                <a:solidFill>
                  <a:srgbClr val="FF0000"/>
                </a:solidFill>
              </a:rPr>
              <a:t> </a:t>
            </a:r>
            <a:r>
              <a:rPr lang="en-US" sz="2400" i="1" dirty="0" err="1">
                <a:solidFill>
                  <a:srgbClr val="FF0000"/>
                </a:solidFill>
              </a:rPr>
              <a:t>nghiên</a:t>
            </a:r>
            <a:r>
              <a:rPr lang="en-US" sz="2400" i="1" dirty="0">
                <a:solidFill>
                  <a:srgbClr val="FF0000"/>
                </a:solidFill>
              </a:rPr>
              <a:t> </a:t>
            </a:r>
            <a:r>
              <a:rPr lang="en-US" sz="2400" i="1" dirty="0" err="1">
                <a:solidFill>
                  <a:srgbClr val="FF0000"/>
                </a:solidFill>
              </a:rPr>
              <a:t>cứu</a:t>
            </a:r>
            <a:r>
              <a:rPr lang="en-US" sz="2400" i="1" dirty="0">
                <a:solidFill>
                  <a:srgbClr val="FF0000"/>
                </a:solidFill>
              </a:rPr>
              <a:t> </a:t>
            </a:r>
            <a:r>
              <a:rPr lang="en-US" sz="2400" i="1" dirty="0" err="1">
                <a:solidFill>
                  <a:srgbClr val="FF0000"/>
                </a:solidFill>
              </a:rPr>
              <a:t>của</a:t>
            </a:r>
            <a:r>
              <a:rPr lang="en-US" sz="2400" i="1" dirty="0">
                <a:solidFill>
                  <a:srgbClr val="FF0000"/>
                </a:solidFill>
              </a:rPr>
              <a:t> </a:t>
            </a:r>
            <a:r>
              <a:rPr lang="en-US" sz="2400" i="1" dirty="0" err="1">
                <a:solidFill>
                  <a:srgbClr val="FF0000"/>
                </a:solidFill>
              </a:rPr>
              <a:t>đề</a:t>
            </a:r>
            <a:r>
              <a:rPr lang="en-US" sz="2400" i="1" dirty="0">
                <a:solidFill>
                  <a:srgbClr val="FF0000"/>
                </a:solidFill>
              </a:rPr>
              <a:t> </a:t>
            </a:r>
            <a:r>
              <a:rPr lang="en-US" sz="2400" i="1" dirty="0" err="1">
                <a:solidFill>
                  <a:srgbClr val="FF0000"/>
                </a:solidFill>
              </a:rPr>
              <a:t>tài</a:t>
            </a:r>
            <a:r>
              <a:rPr lang="en-US" sz="2400" dirty="0" smtClean="0">
                <a:solidFill>
                  <a:srgbClr val="FF0000"/>
                </a:solidFill>
              </a:rPr>
              <a:t>)</a:t>
            </a:r>
          </a:p>
          <a:p>
            <a:r>
              <a:rPr lang="en-US" sz="2400" b="1" dirty="0" err="1" smtClean="0"/>
              <a:t>Trong</a:t>
            </a:r>
            <a:r>
              <a:rPr lang="en-US" sz="2400" b="1" dirty="0" smtClean="0"/>
              <a:t> </a:t>
            </a:r>
            <a:r>
              <a:rPr lang="en-US" sz="2400" b="1" dirty="0" err="1"/>
              <a:t>nước</a:t>
            </a:r>
            <a:r>
              <a:rPr lang="en-US" sz="2400" dirty="0"/>
              <a:t> </a:t>
            </a:r>
            <a:r>
              <a:rPr lang="en-US" sz="2400" i="1" dirty="0"/>
              <a:t>(</a:t>
            </a:r>
            <a:r>
              <a:rPr lang="en-US" sz="2400" i="1" dirty="0" err="1"/>
              <a:t>Phân</a:t>
            </a:r>
            <a:r>
              <a:rPr lang="en-US" sz="2400" i="1" dirty="0"/>
              <a:t> </a:t>
            </a:r>
            <a:r>
              <a:rPr lang="en-US" sz="2400" i="1" dirty="0" err="1"/>
              <a:t>tích</a:t>
            </a:r>
            <a:r>
              <a:rPr lang="en-US" sz="2400" i="1" dirty="0"/>
              <a:t>, </a:t>
            </a:r>
            <a:r>
              <a:rPr lang="en-US" sz="2400" i="1" dirty="0" err="1"/>
              <a:t>đánh</a:t>
            </a:r>
            <a:r>
              <a:rPr lang="en-US" sz="2400" i="1" dirty="0"/>
              <a:t> </a:t>
            </a:r>
            <a:r>
              <a:rPr lang="en-US" sz="2400" i="1" dirty="0" err="1"/>
              <a:t>giá</a:t>
            </a:r>
            <a:r>
              <a:rPr lang="en-US" sz="2400" i="1" dirty="0"/>
              <a:t> </a:t>
            </a:r>
            <a:r>
              <a:rPr lang="en-US" sz="2400" i="1" dirty="0" err="1"/>
              <a:t>tình</a:t>
            </a:r>
            <a:r>
              <a:rPr lang="en-US" sz="2400" i="1" dirty="0"/>
              <a:t> </a:t>
            </a:r>
            <a:r>
              <a:rPr lang="en-US" sz="2400" i="1" dirty="0" err="1"/>
              <a:t>hình</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trong</a:t>
            </a:r>
            <a:r>
              <a:rPr lang="en-US" sz="2400" i="1" dirty="0"/>
              <a:t> </a:t>
            </a:r>
            <a:r>
              <a:rPr lang="en-US" sz="2400" i="1" dirty="0" err="1"/>
              <a:t>nước</a:t>
            </a:r>
            <a:r>
              <a:rPr lang="en-US" sz="2400" i="1" dirty="0"/>
              <a:t> </a:t>
            </a:r>
            <a:r>
              <a:rPr lang="en-US" sz="2400" i="1" dirty="0" err="1"/>
              <a:t>thuộc</a:t>
            </a:r>
            <a:r>
              <a:rPr lang="en-US" sz="2400" i="1" dirty="0"/>
              <a:t> </a:t>
            </a:r>
            <a:r>
              <a:rPr lang="en-US" sz="2400" i="1" dirty="0" err="1"/>
              <a:t>lĩnh</a:t>
            </a:r>
            <a:r>
              <a:rPr lang="en-US" sz="2400" i="1" dirty="0"/>
              <a:t> </a:t>
            </a:r>
            <a:r>
              <a:rPr lang="en-US" sz="2400" i="1" dirty="0" err="1"/>
              <a:t>vực</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của</a:t>
            </a:r>
            <a:r>
              <a:rPr lang="en-US" sz="2400" i="1" dirty="0"/>
              <a:t> </a:t>
            </a:r>
            <a:r>
              <a:rPr lang="en-US" sz="2400" i="1" dirty="0" err="1"/>
              <a:t>đề</a:t>
            </a:r>
            <a:r>
              <a:rPr lang="en-US" sz="2400" i="1" dirty="0"/>
              <a:t> </a:t>
            </a:r>
            <a:r>
              <a:rPr lang="en-US" sz="2400" i="1" dirty="0" err="1"/>
              <a:t>tài</a:t>
            </a:r>
            <a:r>
              <a:rPr lang="en-US" sz="2400" i="1" dirty="0"/>
              <a:t>, </a:t>
            </a:r>
            <a:r>
              <a:rPr lang="en-US" sz="2400" i="1" dirty="0" err="1"/>
              <a:t>đặc</a:t>
            </a:r>
            <a:r>
              <a:rPr lang="en-US" sz="2400" i="1" dirty="0"/>
              <a:t> </a:t>
            </a:r>
            <a:r>
              <a:rPr lang="en-US" sz="2400" i="1" dirty="0" err="1"/>
              <a:t>biệt</a:t>
            </a:r>
            <a:r>
              <a:rPr lang="en-US" sz="2400" i="1" dirty="0"/>
              <a:t> </a:t>
            </a:r>
            <a:r>
              <a:rPr lang="en-US" sz="2400" i="1" dirty="0" err="1"/>
              <a:t>phải</a:t>
            </a:r>
            <a:r>
              <a:rPr lang="en-US" sz="2400" i="1" dirty="0"/>
              <a:t> </a:t>
            </a:r>
            <a:r>
              <a:rPr lang="en-US" sz="2400" i="1" dirty="0" err="1"/>
              <a:t>nêu</a:t>
            </a:r>
            <a:r>
              <a:rPr lang="en-US" sz="2400" i="1" dirty="0"/>
              <a:t> </a:t>
            </a:r>
            <a:r>
              <a:rPr lang="en-US" sz="2400" i="1" dirty="0" err="1"/>
              <a:t>cụ</a:t>
            </a:r>
            <a:r>
              <a:rPr lang="en-US" sz="2400" i="1" dirty="0"/>
              <a:t> </a:t>
            </a:r>
            <a:r>
              <a:rPr lang="en-US" sz="2400" i="1" dirty="0" err="1"/>
              <a:t>thể</a:t>
            </a:r>
            <a:r>
              <a:rPr lang="en-US" sz="2400" i="1" dirty="0"/>
              <a:t> </a:t>
            </a:r>
            <a:r>
              <a:rPr lang="en-US" sz="2400" i="1" dirty="0" err="1"/>
              <a:t>được</a:t>
            </a:r>
            <a:r>
              <a:rPr lang="en-US" sz="2400" i="1" dirty="0"/>
              <a:t> </a:t>
            </a:r>
            <a:r>
              <a:rPr lang="en-US" sz="2400" i="1" dirty="0" err="1"/>
              <a:t>những</a:t>
            </a:r>
            <a:r>
              <a:rPr lang="en-US" sz="2400" i="1" dirty="0"/>
              <a:t> </a:t>
            </a:r>
            <a:r>
              <a:rPr lang="en-US" sz="2400" i="1" dirty="0" err="1"/>
              <a:t>kết</a:t>
            </a:r>
            <a:r>
              <a:rPr lang="en-US" sz="2400" i="1" dirty="0"/>
              <a:t> </a:t>
            </a:r>
            <a:r>
              <a:rPr lang="en-US" sz="2400" i="1" dirty="0" err="1"/>
              <a:t>quả</a:t>
            </a:r>
            <a:r>
              <a:rPr lang="en-US" sz="2400" i="1" dirty="0"/>
              <a:t> KH&amp;CN </a:t>
            </a:r>
            <a:r>
              <a:rPr lang="en-US" sz="2400" i="1" dirty="0" err="1"/>
              <a:t>liên</a:t>
            </a:r>
            <a:r>
              <a:rPr lang="en-US" sz="2400" i="1" dirty="0"/>
              <a:t> </a:t>
            </a:r>
            <a:r>
              <a:rPr lang="en-US" sz="2400" i="1" dirty="0" err="1"/>
              <a:t>quan</a:t>
            </a:r>
            <a:r>
              <a:rPr lang="en-US" sz="2400" i="1" dirty="0"/>
              <a:t> </a:t>
            </a:r>
            <a:r>
              <a:rPr lang="en-US" sz="2400" i="1" dirty="0" err="1"/>
              <a:t>đến</a:t>
            </a:r>
            <a:r>
              <a:rPr lang="en-US" sz="2400" i="1" dirty="0"/>
              <a:t> </a:t>
            </a:r>
            <a:r>
              <a:rPr lang="en-US" sz="2400" i="1" dirty="0" err="1"/>
              <a:t>đề</a:t>
            </a:r>
            <a:r>
              <a:rPr lang="en-US" sz="2400" i="1" dirty="0"/>
              <a:t> </a:t>
            </a:r>
            <a:r>
              <a:rPr lang="en-US" sz="2400" i="1" dirty="0" err="1"/>
              <a:t>tài</a:t>
            </a:r>
            <a:r>
              <a:rPr lang="en-US" sz="2400" i="1" dirty="0"/>
              <a:t> </a:t>
            </a:r>
            <a:r>
              <a:rPr lang="en-US" sz="2400" i="1" dirty="0" err="1"/>
              <a:t>mà</a:t>
            </a:r>
            <a:r>
              <a:rPr lang="en-US" sz="2400" i="1" dirty="0"/>
              <a:t> </a:t>
            </a:r>
            <a:r>
              <a:rPr lang="en-US" sz="2400" i="1" dirty="0" err="1"/>
              <a:t>các</a:t>
            </a:r>
            <a:r>
              <a:rPr lang="en-US" sz="2400" i="1" dirty="0"/>
              <a:t> </a:t>
            </a:r>
            <a:r>
              <a:rPr lang="en-US" sz="2400" i="1" dirty="0" err="1"/>
              <a:t>cán</a:t>
            </a:r>
            <a:r>
              <a:rPr lang="en-US" sz="2400" i="1" dirty="0"/>
              <a:t> </a:t>
            </a:r>
            <a:r>
              <a:rPr lang="en-US" sz="2400" i="1" dirty="0" err="1"/>
              <a:t>bộ</a:t>
            </a:r>
            <a:r>
              <a:rPr lang="en-US" sz="2400" i="1" dirty="0"/>
              <a:t> </a:t>
            </a:r>
            <a:r>
              <a:rPr lang="en-US" sz="2400" i="1" dirty="0" err="1"/>
              <a:t>tham</a:t>
            </a:r>
            <a:r>
              <a:rPr lang="en-US" sz="2400" i="1" dirty="0"/>
              <a:t> </a:t>
            </a:r>
            <a:r>
              <a:rPr lang="en-US" sz="2400" i="1" dirty="0" err="1"/>
              <a:t>gia</a:t>
            </a:r>
            <a:r>
              <a:rPr lang="en-US" sz="2400" i="1" dirty="0"/>
              <a:t> </a:t>
            </a:r>
            <a:r>
              <a:rPr lang="en-US" sz="2400" i="1" dirty="0" err="1"/>
              <a:t>đề</a:t>
            </a:r>
            <a:r>
              <a:rPr lang="en-US" sz="2400" i="1" dirty="0"/>
              <a:t> </a:t>
            </a:r>
            <a:r>
              <a:rPr lang="en-US" sz="2400" i="1" dirty="0" err="1"/>
              <a:t>tài</a:t>
            </a:r>
            <a:r>
              <a:rPr lang="en-US" sz="2400" i="1" dirty="0"/>
              <a:t> </a:t>
            </a:r>
            <a:r>
              <a:rPr lang="en-US" sz="2400" i="1" dirty="0" err="1"/>
              <a:t>đã</a:t>
            </a:r>
            <a:r>
              <a:rPr lang="en-US" sz="2400" i="1" dirty="0"/>
              <a:t> </a:t>
            </a:r>
            <a:r>
              <a:rPr lang="en-US" sz="2400" i="1" dirty="0" err="1"/>
              <a:t>thực</a:t>
            </a:r>
            <a:r>
              <a:rPr lang="en-US" sz="2400" i="1" dirty="0"/>
              <a:t> </a:t>
            </a:r>
            <a:r>
              <a:rPr lang="en-US" sz="2400" i="1" dirty="0" err="1"/>
              <a:t>hiện</a:t>
            </a:r>
            <a:r>
              <a:rPr lang="en-US" sz="2400" i="1" dirty="0"/>
              <a:t>. </a:t>
            </a:r>
            <a:r>
              <a:rPr lang="en-US" sz="2400" i="1" dirty="0" err="1"/>
              <a:t>Nếu</a:t>
            </a:r>
            <a:r>
              <a:rPr lang="en-US" sz="2400" i="1" dirty="0"/>
              <a:t> </a:t>
            </a:r>
            <a:r>
              <a:rPr lang="en-US" sz="2400" i="1" dirty="0" err="1"/>
              <a:t>có</a:t>
            </a:r>
            <a:r>
              <a:rPr lang="en-US" sz="2400" i="1" dirty="0"/>
              <a:t> </a:t>
            </a:r>
            <a:r>
              <a:rPr lang="en-US" sz="2400" i="1" dirty="0" err="1"/>
              <a:t>các</a:t>
            </a:r>
            <a:r>
              <a:rPr lang="en-US" sz="2400" i="1" dirty="0"/>
              <a:t> </a:t>
            </a:r>
            <a:r>
              <a:rPr lang="en-US" sz="2400" i="1" dirty="0" err="1"/>
              <a:t>đề</a:t>
            </a:r>
            <a:r>
              <a:rPr lang="en-US" sz="2400" i="1" dirty="0"/>
              <a:t> </a:t>
            </a:r>
            <a:r>
              <a:rPr lang="en-US" sz="2400" i="1" dirty="0" err="1"/>
              <a:t>tài</a:t>
            </a:r>
            <a:r>
              <a:rPr lang="en-US" sz="2400" i="1" dirty="0"/>
              <a:t> </a:t>
            </a:r>
            <a:r>
              <a:rPr lang="en-US" sz="2400" i="1" dirty="0" err="1"/>
              <a:t>cùng</a:t>
            </a:r>
            <a:r>
              <a:rPr lang="en-US" sz="2400" i="1" dirty="0"/>
              <a:t> </a:t>
            </a:r>
            <a:r>
              <a:rPr lang="en-US" sz="2400" i="1" dirty="0" err="1"/>
              <a:t>bản</a:t>
            </a:r>
            <a:r>
              <a:rPr lang="en-US" sz="2400" i="1" dirty="0"/>
              <a:t> </a:t>
            </a:r>
            <a:r>
              <a:rPr lang="en-US" sz="2400" i="1" dirty="0" err="1"/>
              <a:t>chất</a:t>
            </a:r>
            <a:r>
              <a:rPr lang="en-US" sz="2400" i="1" dirty="0"/>
              <a:t> </a:t>
            </a:r>
            <a:r>
              <a:rPr lang="en-US" sz="2400" i="1" dirty="0" err="1"/>
              <a:t>đã</a:t>
            </a:r>
            <a:r>
              <a:rPr lang="en-US" sz="2400" i="1" dirty="0"/>
              <a:t> </a:t>
            </a:r>
            <a:r>
              <a:rPr lang="en-US" sz="2400" i="1" dirty="0" err="1"/>
              <a:t>và</a:t>
            </a:r>
            <a:r>
              <a:rPr lang="en-US" sz="2400" i="1" dirty="0"/>
              <a:t> </a:t>
            </a:r>
            <a:r>
              <a:rPr lang="en-US" sz="2400" i="1" dirty="0" err="1"/>
              <a:t>đang</a:t>
            </a:r>
            <a:r>
              <a:rPr lang="en-US" sz="2400" i="1" dirty="0"/>
              <a:t> </a:t>
            </a:r>
            <a:r>
              <a:rPr lang="en-US" sz="2400" i="1" dirty="0" err="1"/>
              <a:t>được</a:t>
            </a:r>
            <a:r>
              <a:rPr lang="en-US" sz="2400" i="1" dirty="0"/>
              <a:t> </a:t>
            </a:r>
            <a:r>
              <a:rPr lang="en-US" sz="2400" i="1" dirty="0" err="1"/>
              <a:t>thực</a:t>
            </a:r>
            <a:r>
              <a:rPr lang="en-US" sz="2400" i="1" dirty="0"/>
              <a:t> </a:t>
            </a:r>
            <a:r>
              <a:rPr lang="en-US" sz="2400" i="1" dirty="0" err="1"/>
              <a:t>hiện</a:t>
            </a:r>
            <a:r>
              <a:rPr lang="en-US" sz="2400" i="1" dirty="0"/>
              <a:t> ở </a:t>
            </a:r>
            <a:r>
              <a:rPr lang="en-US" sz="2400" i="1" dirty="0" err="1"/>
              <a:t>cấp</a:t>
            </a:r>
            <a:r>
              <a:rPr lang="en-US" sz="2400" i="1" dirty="0"/>
              <a:t> </a:t>
            </a:r>
            <a:r>
              <a:rPr lang="en-US" sz="2400" i="1" dirty="0" err="1"/>
              <a:t>khác</a:t>
            </a:r>
            <a:r>
              <a:rPr lang="en-US" sz="2400" i="1" dirty="0"/>
              <a:t>, </a:t>
            </a:r>
            <a:r>
              <a:rPr lang="en-US" sz="2400" i="1" dirty="0" err="1"/>
              <a:t>nơi</a:t>
            </a:r>
            <a:r>
              <a:rPr lang="en-US" sz="2400" i="1" dirty="0"/>
              <a:t> </a:t>
            </a:r>
            <a:r>
              <a:rPr lang="en-US" sz="2400" i="1" dirty="0" err="1"/>
              <a:t>khác</a:t>
            </a:r>
            <a:r>
              <a:rPr lang="en-US" sz="2400" i="1" dirty="0"/>
              <a:t> </a:t>
            </a:r>
            <a:r>
              <a:rPr lang="en-US" sz="2400" i="1" dirty="0" err="1"/>
              <a:t>thì</a:t>
            </a:r>
            <a:r>
              <a:rPr lang="en-US" sz="2400" i="1" dirty="0"/>
              <a:t>  </a:t>
            </a:r>
            <a:r>
              <a:rPr lang="en-US" sz="2400" i="1" dirty="0" err="1"/>
              <a:t>phải</a:t>
            </a:r>
            <a:r>
              <a:rPr lang="en-US" sz="2400" i="1" dirty="0"/>
              <a:t> </a:t>
            </a:r>
            <a:r>
              <a:rPr lang="en-US" sz="2400" i="1" dirty="0" err="1"/>
              <a:t>giải</a:t>
            </a:r>
            <a:r>
              <a:rPr lang="en-US" sz="2400" i="1" dirty="0"/>
              <a:t> </a:t>
            </a:r>
            <a:r>
              <a:rPr lang="en-US" sz="2400" i="1" dirty="0" err="1"/>
              <a:t>trình</a:t>
            </a:r>
            <a:r>
              <a:rPr lang="en-US" sz="2400" i="1" dirty="0"/>
              <a:t> </a:t>
            </a:r>
            <a:r>
              <a:rPr lang="en-US" sz="2400" i="1" dirty="0" err="1"/>
              <a:t>rõ</a:t>
            </a:r>
            <a:r>
              <a:rPr lang="en-US" sz="2400" i="1" dirty="0"/>
              <a:t> </a:t>
            </a:r>
            <a:r>
              <a:rPr lang="en-US" sz="2400" i="1" dirty="0" err="1"/>
              <a:t>các</a:t>
            </a:r>
            <a:r>
              <a:rPr lang="en-US" sz="2400" i="1" dirty="0"/>
              <a:t> </a:t>
            </a:r>
            <a:r>
              <a:rPr lang="en-US" sz="2400" i="1" dirty="0" err="1"/>
              <a:t>nội</a:t>
            </a:r>
            <a:r>
              <a:rPr lang="en-US" sz="2400" i="1" dirty="0"/>
              <a:t> dung </a:t>
            </a:r>
            <a:r>
              <a:rPr lang="en-US" sz="2400" i="1" dirty="0" err="1"/>
              <a:t>kỹ</a:t>
            </a:r>
            <a:r>
              <a:rPr lang="en-US" sz="2400" i="1" dirty="0"/>
              <a:t> </a:t>
            </a:r>
            <a:r>
              <a:rPr lang="en-US" sz="2400" i="1" dirty="0" err="1"/>
              <a:t>thuật</a:t>
            </a:r>
            <a:r>
              <a:rPr lang="en-US" sz="2400" i="1" dirty="0"/>
              <a:t> </a:t>
            </a:r>
            <a:r>
              <a:rPr lang="en-US" sz="2400" i="1" dirty="0" err="1"/>
              <a:t>liên</a:t>
            </a:r>
            <a:r>
              <a:rPr lang="en-US" sz="2400" i="1" dirty="0"/>
              <a:t> </a:t>
            </a:r>
            <a:r>
              <a:rPr lang="en-US" sz="2400" i="1" dirty="0" err="1"/>
              <a:t>quan</a:t>
            </a:r>
            <a:r>
              <a:rPr lang="en-US" sz="2400" i="1" dirty="0"/>
              <a:t> </a:t>
            </a:r>
            <a:r>
              <a:rPr lang="en-US" sz="2400" i="1" dirty="0" err="1"/>
              <a:t>đến</a:t>
            </a:r>
            <a:r>
              <a:rPr lang="en-US" sz="2400" i="1" dirty="0"/>
              <a:t> </a:t>
            </a:r>
            <a:r>
              <a:rPr lang="en-US" sz="2400" i="1" dirty="0" err="1"/>
              <a:t>đề</a:t>
            </a:r>
            <a:r>
              <a:rPr lang="en-US" sz="2400" i="1" dirty="0"/>
              <a:t> </a:t>
            </a:r>
            <a:r>
              <a:rPr lang="en-US" sz="2400" i="1" dirty="0" err="1"/>
              <a:t>tài</a:t>
            </a:r>
            <a:r>
              <a:rPr lang="en-US" sz="2400" i="1" dirty="0"/>
              <a:t> </a:t>
            </a:r>
            <a:r>
              <a:rPr lang="en-US" sz="2400" i="1" dirty="0" err="1"/>
              <a:t>này</a:t>
            </a:r>
            <a:r>
              <a:rPr lang="en-US" sz="2400" i="1" dirty="0"/>
              <a:t>; </a:t>
            </a:r>
            <a:r>
              <a:rPr lang="en-US" sz="2400" i="1" dirty="0" err="1"/>
              <a:t>Nếu</a:t>
            </a:r>
            <a:r>
              <a:rPr lang="en-US" sz="2400" i="1" dirty="0"/>
              <a:t> </a:t>
            </a:r>
            <a:r>
              <a:rPr lang="en-US" sz="2400" i="1" dirty="0" err="1"/>
              <a:t>phát</a:t>
            </a:r>
            <a:r>
              <a:rPr lang="en-US" sz="2400" i="1" dirty="0"/>
              <a:t> </a:t>
            </a:r>
            <a:r>
              <a:rPr lang="en-US" sz="2400" i="1" dirty="0" err="1"/>
              <a:t>hiện</a:t>
            </a:r>
            <a:r>
              <a:rPr lang="en-US" sz="2400" i="1" dirty="0"/>
              <a:t> </a:t>
            </a:r>
            <a:r>
              <a:rPr lang="en-US" sz="2400" i="1" dirty="0" err="1"/>
              <a:t>có</a:t>
            </a:r>
            <a:r>
              <a:rPr lang="en-US" sz="2400" i="1" dirty="0"/>
              <a:t> </a:t>
            </a:r>
            <a:r>
              <a:rPr lang="en-US" sz="2400" i="1" dirty="0" err="1"/>
              <a:t>đề</a:t>
            </a:r>
            <a:r>
              <a:rPr lang="en-US" sz="2400" i="1" dirty="0"/>
              <a:t> </a:t>
            </a:r>
            <a:r>
              <a:rPr lang="en-US" sz="2400" i="1" dirty="0" err="1"/>
              <a:t>tài</a:t>
            </a:r>
            <a:r>
              <a:rPr lang="en-US" sz="2400" i="1" dirty="0"/>
              <a:t> </a:t>
            </a:r>
            <a:r>
              <a:rPr lang="en-US" sz="2400" i="1" dirty="0" err="1"/>
              <a:t>đang</a:t>
            </a:r>
            <a:r>
              <a:rPr lang="en-US" sz="2400" i="1" dirty="0"/>
              <a:t> </a:t>
            </a:r>
            <a:r>
              <a:rPr lang="en-US" sz="2400" i="1" dirty="0" err="1"/>
              <a:t>tiến</a:t>
            </a:r>
            <a:r>
              <a:rPr lang="en-US" sz="2400" i="1" dirty="0"/>
              <a:t> </a:t>
            </a:r>
            <a:r>
              <a:rPr lang="en-US" sz="2400" i="1" dirty="0" err="1"/>
              <a:t>hành</a:t>
            </a:r>
            <a:r>
              <a:rPr lang="en-US" sz="2400" i="1" dirty="0"/>
              <a:t> </a:t>
            </a:r>
            <a:r>
              <a:rPr lang="en-US" sz="2400" i="1" dirty="0" err="1"/>
              <a:t>mà</a:t>
            </a:r>
            <a:r>
              <a:rPr lang="en-US" sz="2400" i="1" dirty="0"/>
              <a:t> </a:t>
            </a:r>
            <a:r>
              <a:rPr lang="en-US" sz="2400" i="1" dirty="0" err="1"/>
              <a:t>đề</a:t>
            </a:r>
            <a:r>
              <a:rPr lang="en-US" sz="2400" i="1" dirty="0"/>
              <a:t> </a:t>
            </a:r>
            <a:r>
              <a:rPr lang="en-US" sz="2400" i="1" dirty="0" err="1"/>
              <a:t>tài</a:t>
            </a:r>
            <a:r>
              <a:rPr lang="en-US" sz="2400" i="1" dirty="0"/>
              <a:t> </a:t>
            </a:r>
            <a:r>
              <a:rPr lang="en-US" sz="2400" i="1" dirty="0" err="1"/>
              <a:t>này</a:t>
            </a:r>
            <a:r>
              <a:rPr lang="en-US" sz="2400" i="1" dirty="0"/>
              <a:t> </a:t>
            </a:r>
            <a:r>
              <a:rPr lang="en-US" sz="2400" i="1" dirty="0" err="1"/>
              <a:t>có</a:t>
            </a:r>
            <a:r>
              <a:rPr lang="en-US" sz="2400" i="1" dirty="0"/>
              <a:t> </a:t>
            </a:r>
            <a:r>
              <a:rPr lang="en-US" sz="2400" i="1" dirty="0" err="1"/>
              <a:t>thể</a:t>
            </a:r>
            <a:r>
              <a:rPr lang="en-US" sz="2400" i="1" dirty="0"/>
              <a:t> </a:t>
            </a:r>
            <a:r>
              <a:rPr lang="en-US" sz="2400" i="1" dirty="0" err="1"/>
              <a:t>phối</a:t>
            </a:r>
            <a:r>
              <a:rPr lang="en-US" sz="2400" i="1" dirty="0"/>
              <a:t> </a:t>
            </a:r>
            <a:r>
              <a:rPr lang="en-US" sz="2400" i="1" dirty="0" err="1"/>
              <a:t>hợp</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được</a:t>
            </a:r>
            <a:r>
              <a:rPr lang="en-US" sz="2400" i="1" dirty="0"/>
              <a:t> </a:t>
            </a:r>
            <a:r>
              <a:rPr lang="en-US" sz="2400" i="1" dirty="0" err="1"/>
              <a:t>thì</a:t>
            </a:r>
            <a:r>
              <a:rPr lang="en-US" sz="2400" i="1" dirty="0"/>
              <a:t> </a:t>
            </a:r>
            <a:r>
              <a:rPr lang="en-US" sz="2400" i="1" dirty="0" err="1"/>
              <a:t>cần</a:t>
            </a:r>
            <a:r>
              <a:rPr lang="en-US" sz="2400" i="1" dirty="0"/>
              <a:t> </a:t>
            </a:r>
            <a:r>
              <a:rPr lang="en-US" sz="2400" i="1" dirty="0" err="1"/>
              <a:t>ghi</a:t>
            </a:r>
            <a:r>
              <a:rPr lang="en-US" sz="2400" i="1" dirty="0"/>
              <a:t> </a:t>
            </a:r>
            <a:r>
              <a:rPr lang="en-US" sz="2400" i="1" dirty="0" err="1"/>
              <a:t>rõ</a:t>
            </a:r>
            <a:r>
              <a:rPr lang="en-US" sz="2400" i="1" dirty="0"/>
              <a:t> </a:t>
            </a:r>
            <a:r>
              <a:rPr lang="en-US" sz="2400" i="1" dirty="0" err="1"/>
              <a:t>Tên</a:t>
            </a:r>
            <a:r>
              <a:rPr lang="en-US" sz="2400" i="1" dirty="0"/>
              <a:t> </a:t>
            </a:r>
            <a:r>
              <a:rPr lang="en-US" sz="2400" i="1" dirty="0" err="1"/>
              <a:t>đề</a:t>
            </a:r>
            <a:r>
              <a:rPr lang="en-US" sz="2400" i="1" dirty="0"/>
              <a:t> </a:t>
            </a:r>
            <a:r>
              <a:rPr lang="en-US" sz="2400" i="1" dirty="0" err="1"/>
              <a:t>tài</a:t>
            </a:r>
            <a:r>
              <a:rPr lang="en-US" sz="2400" i="1" dirty="0"/>
              <a:t>, </a:t>
            </a:r>
            <a:r>
              <a:rPr lang="en-US" sz="2400" i="1" dirty="0" err="1"/>
              <a:t>Tên</a:t>
            </a:r>
            <a:r>
              <a:rPr lang="en-US" sz="2400" i="1" dirty="0"/>
              <a:t> </a:t>
            </a:r>
            <a:r>
              <a:rPr lang="en-US" sz="2400" i="1" dirty="0" err="1"/>
              <a:t>Chủ</a:t>
            </a:r>
            <a:r>
              <a:rPr lang="en-US" sz="2400" i="1" dirty="0"/>
              <a:t> </a:t>
            </a:r>
            <a:r>
              <a:rPr lang="en-US" sz="2400" i="1" dirty="0" err="1"/>
              <a:t>nhiệm</a:t>
            </a:r>
            <a:r>
              <a:rPr lang="en-US" sz="2400" i="1" dirty="0"/>
              <a:t> </a:t>
            </a:r>
            <a:r>
              <a:rPr lang="en-US" sz="2400" i="1" dirty="0" err="1"/>
              <a:t>đề</a:t>
            </a:r>
            <a:r>
              <a:rPr lang="en-US" sz="2400" i="1" dirty="0"/>
              <a:t> </a:t>
            </a:r>
            <a:r>
              <a:rPr lang="en-US" sz="2400" i="1" dirty="0" err="1"/>
              <a:t>tài</a:t>
            </a:r>
            <a:r>
              <a:rPr lang="en-US" sz="2400" i="1" dirty="0"/>
              <a:t> </a:t>
            </a:r>
            <a:r>
              <a:rPr lang="en-US" sz="2400" i="1" dirty="0" err="1"/>
              <a:t>và</a:t>
            </a:r>
            <a:r>
              <a:rPr lang="en-US" sz="2400" i="1" dirty="0"/>
              <a:t> </a:t>
            </a:r>
            <a:r>
              <a:rPr lang="en-US" sz="2400" i="1" dirty="0" err="1"/>
              <a:t>cơ</a:t>
            </a:r>
            <a:r>
              <a:rPr lang="en-US" sz="2400" i="1" dirty="0"/>
              <a:t> </a:t>
            </a:r>
            <a:r>
              <a:rPr lang="en-US" sz="2400" i="1" dirty="0" err="1"/>
              <a:t>quan</a:t>
            </a:r>
            <a:r>
              <a:rPr lang="en-US" sz="2400" i="1" dirty="0"/>
              <a:t> </a:t>
            </a:r>
            <a:r>
              <a:rPr lang="en-US" sz="2400" i="1" dirty="0" err="1"/>
              <a:t>chủ</a:t>
            </a:r>
            <a:r>
              <a:rPr lang="en-US" sz="2400" i="1" dirty="0"/>
              <a:t> </a:t>
            </a:r>
            <a:r>
              <a:rPr lang="en-US" sz="2400" i="1" dirty="0" err="1"/>
              <a:t>trì</a:t>
            </a:r>
            <a:r>
              <a:rPr lang="en-US" sz="2400" i="1" dirty="0"/>
              <a:t> </a:t>
            </a:r>
            <a:r>
              <a:rPr lang="en-US" sz="2400" i="1" dirty="0" err="1"/>
              <a:t>đề</a:t>
            </a:r>
            <a:r>
              <a:rPr lang="en-US" sz="2400" i="1" dirty="0"/>
              <a:t> </a:t>
            </a:r>
            <a:r>
              <a:rPr lang="en-US" sz="2400" i="1" dirty="0" err="1"/>
              <a:t>tài</a:t>
            </a:r>
            <a:r>
              <a:rPr lang="en-US" sz="2400" i="1" dirty="0"/>
              <a:t> </a:t>
            </a:r>
            <a:r>
              <a:rPr lang="en-US" sz="2400" i="1" dirty="0" err="1"/>
              <a:t>đó</a:t>
            </a:r>
            <a:r>
              <a:rPr lang="en-US" sz="2400" i="1" dirty="0"/>
              <a:t>)</a:t>
            </a:r>
            <a:endParaRPr lang="en-US" sz="2400" dirty="0"/>
          </a:p>
        </p:txBody>
      </p:sp>
    </p:spTree>
    <p:extLst>
      <p:ext uri="{BB962C8B-B14F-4D97-AF65-F5344CB8AC3E}">
        <p14:creationId xmlns:p14="http://schemas.microsoft.com/office/powerpoint/2010/main" val="201936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1961</Words>
  <Application>Microsoft Office PowerPoint</Application>
  <PresentationFormat>Widescreen</PresentationFormat>
  <Paragraphs>258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Trao đổi về: viết thuyết minh đề tài nghiên cứu khoa học</vt:lpstr>
      <vt:lpstr>ĐỀ XUẤT NGHIÊN CỨU</vt:lpstr>
      <vt:lpstr>Đề xuất</vt:lpstr>
      <vt:lpstr>Thuyết minh đề tài/ Research Proposal</vt:lpstr>
      <vt:lpstr>THÔNG TIN CHUNG VỀ ĐỀ TÀI (08/2017/TT-BKHCN)</vt:lpstr>
      <vt:lpstr>II. MỤC TIÊU, NỘI DUNG KH&amp;CN VÀ PHƯƠNG ÁN TỔ CHỨC THỰC HIỆN ĐỀ TÀI</vt:lpstr>
      <vt:lpstr>Mục tiêu của đề tài</vt:lpstr>
      <vt:lpstr>Tình trạng đề tài     </vt:lpstr>
      <vt:lpstr>Tổng quan tình hình nghiên cứu, luận giải về mục tiêu và những nội dung nghiên cứu của đề tài</vt:lpstr>
      <vt:lpstr>PowerPoint Presentation</vt:lpstr>
      <vt:lpstr>Nội dung nghiên cứu khoa học và triển khai thực nghiệm của đề tài và phương án thực hiện/Nội dung nghiên cứu của đề tài </vt:lpstr>
      <vt:lpstr>Cách tiếp cận, phương pháp nghiên cứu, kỹ thuật sử dụng</vt:lpstr>
      <vt:lpstr>PowerPoint Presentation</vt:lpstr>
      <vt:lpstr>III. SẢN PHẨM CỦA ĐỀ TÀI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Viết thuyết minh đề tài nghiên cứu</dc:title>
  <dc:creator>Windows User</dc:creator>
  <cp:lastModifiedBy>Windows User</cp:lastModifiedBy>
  <cp:revision>15</cp:revision>
  <dcterms:created xsi:type="dcterms:W3CDTF">2019-04-02T22:25:01Z</dcterms:created>
  <dcterms:modified xsi:type="dcterms:W3CDTF">2019-04-03T04:34:46Z</dcterms:modified>
</cp:coreProperties>
</file>